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  <p:sldMasterId id="2147483696" r:id="rId3"/>
    <p:sldMasterId id="2147483722" r:id="rId4"/>
  </p:sldMasterIdLst>
  <p:notesMasterIdLst>
    <p:notesMasterId r:id="rId70"/>
  </p:notesMasterIdLst>
  <p:sldIdLst>
    <p:sldId id="338" r:id="rId5"/>
    <p:sldId id="256" r:id="rId6"/>
    <p:sldId id="313" r:id="rId7"/>
    <p:sldId id="314" r:id="rId8"/>
    <p:sldId id="334" r:id="rId9"/>
    <p:sldId id="315" r:id="rId10"/>
    <p:sldId id="261" r:id="rId11"/>
    <p:sldId id="263" r:id="rId12"/>
    <p:sldId id="264" r:id="rId13"/>
    <p:sldId id="322" r:id="rId14"/>
    <p:sldId id="316" r:id="rId15"/>
    <p:sldId id="266" r:id="rId16"/>
    <p:sldId id="267" r:id="rId17"/>
    <p:sldId id="269" r:id="rId18"/>
    <p:sldId id="271" r:id="rId19"/>
    <p:sldId id="270" r:id="rId20"/>
    <p:sldId id="272" r:id="rId21"/>
    <p:sldId id="274" r:id="rId22"/>
    <p:sldId id="331" r:id="rId23"/>
    <p:sldId id="317" r:id="rId24"/>
    <p:sldId id="275" r:id="rId25"/>
    <p:sldId id="279" r:id="rId26"/>
    <p:sldId id="277" r:id="rId27"/>
    <p:sldId id="280" r:id="rId28"/>
    <p:sldId id="281" r:id="rId29"/>
    <p:sldId id="282" r:id="rId30"/>
    <p:sldId id="323" r:id="rId31"/>
    <p:sldId id="318" r:id="rId32"/>
    <p:sldId id="284" r:id="rId33"/>
    <p:sldId id="286" r:id="rId34"/>
    <p:sldId id="337" r:id="rId35"/>
    <p:sldId id="285" r:id="rId36"/>
    <p:sldId id="287" r:id="rId37"/>
    <p:sldId id="324" r:id="rId38"/>
    <p:sldId id="319" r:id="rId39"/>
    <p:sldId id="290" r:id="rId40"/>
    <p:sldId id="291" r:id="rId41"/>
    <p:sldId id="292" r:id="rId42"/>
    <p:sldId id="293" r:id="rId43"/>
    <p:sldId id="288" r:id="rId44"/>
    <p:sldId id="295" r:id="rId45"/>
    <p:sldId id="325" r:id="rId46"/>
    <p:sldId id="296" r:id="rId47"/>
    <p:sldId id="297" r:id="rId48"/>
    <p:sldId id="294" r:id="rId49"/>
    <p:sldId id="298" r:id="rId50"/>
    <p:sldId id="299" r:id="rId51"/>
    <p:sldId id="326" r:id="rId52"/>
    <p:sldId id="300" r:id="rId53"/>
    <p:sldId id="301" r:id="rId54"/>
    <p:sldId id="327" r:id="rId55"/>
    <p:sldId id="302" r:id="rId56"/>
    <p:sldId id="303" r:id="rId57"/>
    <p:sldId id="304" r:id="rId58"/>
    <p:sldId id="305" r:id="rId59"/>
    <p:sldId id="306" r:id="rId60"/>
    <p:sldId id="307" r:id="rId61"/>
    <p:sldId id="308" r:id="rId62"/>
    <p:sldId id="309" r:id="rId63"/>
    <p:sldId id="335" r:id="rId64"/>
    <p:sldId id="310" r:id="rId65"/>
    <p:sldId id="311" r:id="rId66"/>
    <p:sldId id="312" r:id="rId67"/>
    <p:sldId id="336" r:id="rId68"/>
    <p:sldId id="328" r:id="rId6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78BD"/>
    <a:srgbClr val="F3F3F3"/>
    <a:srgbClr val="D6F6E7"/>
    <a:srgbClr val="F9AB2B"/>
    <a:srgbClr val="3F6D51"/>
    <a:srgbClr val="294634"/>
    <a:srgbClr val="FBC265"/>
    <a:srgbClr val="385843"/>
    <a:srgbClr val="494939"/>
    <a:srgbClr val="FFF7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59" autoAdjust="0"/>
    <p:restoredTop sz="94660"/>
  </p:normalViewPr>
  <p:slideViewPr>
    <p:cSldViewPr snapToGrid="0">
      <p:cViewPr>
        <p:scale>
          <a:sx n="70" d="100"/>
          <a:sy n="70" d="100"/>
        </p:scale>
        <p:origin x="1284" y="4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7" Type="http://schemas.openxmlformats.org/officeDocument/2006/relationships/slide" Target="slides/slide3.xml"/><Relationship Id="rId71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slide" Target="slides/slide62.xml"/><Relationship Id="rId7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61" Type="http://schemas.openxmlformats.org/officeDocument/2006/relationships/slide" Target="slides/slide57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017F36-540B-49EB-AF94-3B5B283FF63B}" type="datetimeFigureOut">
              <a:rPr lang="en-US" smtClean="0"/>
              <a:t>8/15/2022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135BFD-1945-4B4B-8D81-8135AA9C3C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46541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lang="en-US" dirty="0" err="1" smtClean="0"/>
              <a:t>Teks</a:t>
            </a:r>
            <a:r>
              <a:rPr lang="en-US" dirty="0" smtClean="0"/>
              <a:t> </a:t>
            </a:r>
            <a:r>
              <a:rPr lang="en-US" dirty="0" err="1" smtClean="0"/>
              <a:t>warna</a:t>
            </a:r>
            <a:r>
              <a:rPr lang="en-US" dirty="0" smtClean="0"/>
              <a:t> “</a:t>
            </a:r>
            <a:r>
              <a:rPr lang="en-US" sz="1200" b="1" dirty="0" smtClean="0">
                <a:solidFill>
                  <a:srgbClr val="EE1B2C"/>
                </a:solidFill>
                <a:cs typeface="Arial" pitchFamily="34" charset="0"/>
              </a:rPr>
              <a:t>INFOMATIKA</a:t>
            </a:r>
            <a:r>
              <a:rPr lang="en-US" dirty="0" smtClean="0"/>
              <a:t>” </a:t>
            </a:r>
            <a:r>
              <a:rPr lang="en-US" dirty="0" err="1" smtClean="0"/>
              <a:t>diubah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sesuai</a:t>
            </a:r>
            <a:r>
              <a:rPr lang="en-US" baseline="0" dirty="0" smtClean="0"/>
              <a:t> cover </a:t>
            </a:r>
            <a:r>
              <a:rPr lang="en-US" baseline="0" dirty="0" err="1" smtClean="0"/>
              <a:t>dan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tingkat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kelas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8EA237-A359-4CC0-951A-F3A14D13DA26}" type="slidenum">
              <a:rPr lang="en-US" smtClean="0">
                <a:solidFill>
                  <a:prstClr val="black"/>
                </a:solidFill>
              </a:rPr>
              <a:pPr/>
              <a:t>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897970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22C36F-6A50-43E6-A0F6-69902B181486}" type="slidenum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51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864555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22C36F-6A50-43E6-A0F6-69902B181486}" type="slidenum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60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160981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22C36F-6A50-43E6-A0F6-69902B181486}" type="slidenum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64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8739809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22C36F-6A50-43E6-A0F6-69902B181486}" type="slidenum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65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067400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22C36F-6A50-43E6-A0F6-69902B181486}" type="slidenum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79252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22C36F-6A50-43E6-A0F6-69902B181486}" type="slidenum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926466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22C36F-6A50-43E6-A0F6-69902B181486}" type="slidenum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16098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22C36F-6A50-43E6-A0F6-69902B181486}" type="slidenum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55937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22C36F-6A50-43E6-A0F6-69902B181486}" type="slidenum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056831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22C36F-6A50-43E6-A0F6-69902B181486}" type="slidenum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033669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22C36F-6A50-43E6-A0F6-69902B181486}" type="slidenum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42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7353122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22C36F-6A50-43E6-A0F6-69902B181486}" type="slidenum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48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783095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B0F35-F0AE-4B94-B1BA-9996BF047C4C}" type="datetimeFigureOut">
              <a:rPr lang="en-US" smtClean="0"/>
              <a:t>8/15/2022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7981E3-9529-4746-A98F-D823CF6AC3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1544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B0F35-F0AE-4B94-B1BA-9996BF047C4C}" type="datetimeFigureOut">
              <a:rPr lang="en-US" smtClean="0"/>
              <a:t>8/15/2022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7981E3-9529-4746-A98F-D823CF6AC3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97913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B0F35-F0AE-4B94-B1BA-9996BF047C4C}" type="datetimeFigureOut">
              <a:rPr lang="en-US" smtClean="0"/>
              <a:t>8/15/2022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7981E3-9529-4746-A98F-D823CF6AC3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56487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D59200D-9CBA-48AB-BE33-DD7F3A6020F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8/15/2022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2A6E6B-C623-4C36-A5D1-5F02E5AEC0D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941975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D59200D-9CBA-48AB-BE33-DD7F3A6020F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8/15/2022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2A6E6B-C623-4C36-A5D1-5F02E5AEC0D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299757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D59200D-9CBA-48AB-BE33-DD7F3A6020F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8/15/2022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2A6E6B-C623-4C36-A5D1-5F02E5AEC0D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24948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D59200D-9CBA-48AB-BE33-DD7F3A6020F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8/15/2022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2A6E6B-C623-4C36-A5D1-5F02E5AEC0D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252572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D59200D-9CBA-48AB-BE33-DD7F3A6020F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8/15/2022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2A6E6B-C623-4C36-A5D1-5F02E5AEC0D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988810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D59200D-9CBA-48AB-BE33-DD7F3A6020F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8/15/2022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2A6E6B-C623-4C36-A5D1-5F02E5AEC0D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1544024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D59200D-9CBA-48AB-BE33-DD7F3A6020F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8/15/2022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2A6E6B-C623-4C36-A5D1-5F02E5AEC0D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5967655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D59200D-9CBA-48AB-BE33-DD7F3A6020F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8/15/2022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2A6E6B-C623-4C36-A5D1-5F02E5AEC0D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116209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B0F35-F0AE-4B94-B1BA-9996BF047C4C}" type="datetimeFigureOut">
              <a:rPr lang="en-US" smtClean="0"/>
              <a:t>8/15/2022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7981E3-9529-4746-A98F-D823CF6AC3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826410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D59200D-9CBA-48AB-BE33-DD7F3A6020F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8/15/2022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2A6E6B-C623-4C36-A5D1-5F02E5AEC0D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3312736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D59200D-9CBA-48AB-BE33-DD7F3A6020F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8/15/2022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2A6E6B-C623-4C36-A5D1-5F02E5AEC0D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2676266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D59200D-9CBA-48AB-BE33-DD7F3A6020F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8/15/2022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2A6E6B-C623-4C36-A5D1-5F02E5AEC0D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5778126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6AD72B-54FC-4D14-9DF5-069D036F26C6}" type="datetimeFigureOut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15/08/2022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A857A9-C1F5-42F5-A50E-C38E39FC719C}" type="slidenum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0075246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6AD72B-54FC-4D14-9DF5-069D036F26C6}" type="datetimeFigureOut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15/08/2022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A857A9-C1F5-42F5-A50E-C38E39FC719C}" type="slidenum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1766738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6AD72B-54FC-4D14-9DF5-069D036F26C6}" type="datetimeFigureOut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15/08/2022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A857A9-C1F5-42F5-A50E-C38E39FC719C}" type="slidenum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6845904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6AD72B-54FC-4D14-9DF5-069D036F26C6}" type="datetimeFigureOut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15/08/2022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A857A9-C1F5-42F5-A50E-C38E39FC719C}" type="slidenum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6047300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6AD72B-54FC-4D14-9DF5-069D036F26C6}" type="datetimeFigureOut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15/08/2022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A857A9-C1F5-42F5-A50E-C38E39FC719C}" type="slidenum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6711484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6AD72B-54FC-4D14-9DF5-069D036F26C6}" type="datetimeFigureOut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15/08/2022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A857A9-C1F5-42F5-A50E-C38E39FC719C}" type="slidenum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6554797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6AD72B-54FC-4D14-9DF5-069D036F26C6}" type="datetimeFigureOut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15/08/2022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A857A9-C1F5-42F5-A50E-C38E39FC719C}" type="slidenum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939726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B0F35-F0AE-4B94-B1BA-9996BF047C4C}" type="datetimeFigureOut">
              <a:rPr lang="en-US" smtClean="0"/>
              <a:t>8/15/2022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7981E3-9529-4746-A98F-D823CF6AC3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763658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6AD72B-54FC-4D14-9DF5-069D036F26C6}" type="datetimeFigureOut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15/08/2022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A857A9-C1F5-42F5-A50E-C38E39FC719C}" type="slidenum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4100471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6AD72B-54FC-4D14-9DF5-069D036F26C6}" type="datetimeFigureOut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15/08/2022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A857A9-C1F5-42F5-A50E-C38E39FC719C}" type="slidenum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649366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6AD72B-54FC-4D14-9DF5-069D036F26C6}" type="datetimeFigureOut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15/08/2022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A857A9-C1F5-42F5-A50E-C38E39FC719C}" type="slidenum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3056924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6AD72B-54FC-4D14-9DF5-069D036F26C6}" type="datetimeFigureOut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15/08/2022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A857A9-C1F5-42F5-A50E-C38E39FC719C}" type="slidenum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8082326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1D4569D-05CA-AE62-A5D3-12369FBD9B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5466A262-653A-3B40-4558-DE7B2EA144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EED5C08C-0778-BBEC-98F7-5A549F7945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9A13E-7044-4ED1-8E9A-C3258E397CBB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15/08/2022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043876DA-D140-155D-5659-D545CF1A5E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BCF9844-3498-DCE8-06EC-713B9BCBA5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23FAB-2D1A-4457-BC6F-3B1AF1D19DA5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025993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A94666E-AC68-40E6-CA3B-5F288DB0EF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58318B1-0A8A-DFDC-F5A4-FDEA9F6A56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D061544-2FF3-49D6-7B6C-697AA458F0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9A13E-7044-4ED1-8E9A-C3258E397CBB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15/08/2022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10541BA-FBE1-7BD1-FF36-DEF74A4061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28EA71C-394D-3F46-0191-E2B1876DE8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23FAB-2D1A-4457-BC6F-3B1AF1D19DA5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513347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C0A1F49-D0AC-988F-EA0A-9748AB3CAF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7F4BF153-FD2E-E28C-93FB-67A0316DF7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4D86876-EAB4-4F4A-5D39-49D2AC825C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9A13E-7044-4ED1-8E9A-C3258E397CBB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15/08/2022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9B37B9A2-E979-CEF7-45E1-AF6ABE936B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A482207-7FCC-46C0-ECDD-35BA486C1D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23FAB-2D1A-4457-BC6F-3B1AF1D19DA5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919365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891718B-89E5-A72E-FCE0-8889877ED2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C380E57-347B-3D0E-12E2-E5DF7408193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8058DAF3-2F43-6D82-FEF0-11CB2F1AC85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FD5CCF47-44DF-7810-F00B-64B456822E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9A13E-7044-4ED1-8E9A-C3258E397CBB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15/08/2022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38B1ECB1-50EA-3927-49B4-666BC56C50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8D78A441-0EE0-464E-1BB0-039A9E7FA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23FAB-2D1A-4457-BC6F-3B1AF1D19DA5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45513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0617F98-3C81-FAB4-1B76-ABD97E7DC3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F16F0575-1938-1536-CD6F-77CBB8E771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CC73C772-296E-33CA-8692-746CF767D8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5DF13065-A3B5-079D-02C9-724859EC15D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F090EB53-7899-CDCF-58ED-A2E4237ECDF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7FA3FAD0-8725-18D3-1F18-BBDDD6A1F6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9A13E-7044-4ED1-8E9A-C3258E397CBB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15/08/2022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B15F3BF9-A202-5251-C64C-AFAE775297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D8A93545-1660-9448-5761-85E7E4890A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23FAB-2D1A-4457-BC6F-3B1AF1D19DA5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225505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67ABA8E-E826-7B08-F795-5CBAC7F452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A8C43D3B-4ED0-F051-6140-F94D43D99F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9A13E-7044-4ED1-8E9A-C3258E397CBB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15/08/2022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96F52225-47FF-E3A7-89B9-955C548BDD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C274EFA2-95E5-690B-5913-8B033B11AD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23FAB-2D1A-4457-BC6F-3B1AF1D19DA5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36020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B0F35-F0AE-4B94-B1BA-9996BF047C4C}" type="datetimeFigureOut">
              <a:rPr lang="en-US" smtClean="0"/>
              <a:t>8/15/2022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7981E3-9529-4746-A98F-D823CF6AC3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971884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D749656A-A66A-B6FE-C4FF-A6FD547E47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9A13E-7044-4ED1-8E9A-C3258E397CBB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15/08/2022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FF012C03-F3D0-59FD-E38D-D9DFAABFE3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29FF6CA8-F80F-B086-F330-A377CB7BE9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23FAB-2D1A-4457-BC6F-3B1AF1D19DA5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626216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C2C5635-8F85-043F-AFE7-1FF5DA7D0F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B9C5862-67FE-F9C5-81EC-127E380C71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E0142EF8-21EE-2BD5-C38C-53ECB3E3EC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5B07D227-A48A-F929-5701-604C0BA399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9A13E-7044-4ED1-8E9A-C3258E397CBB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15/08/2022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88656072-DE07-CAEC-51C2-4F45B0B52A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26BF2630-F1D4-7CC7-A596-7DF28B889C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23FAB-2D1A-4457-BC6F-3B1AF1D19DA5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013578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3D0C50D-A7B6-A7C7-500B-ED8B32BE8B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2FD9D035-5042-AEE2-1695-E502079A086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9EAA1594-F298-4CBD-0FD5-E8D185AC29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AD1C74FD-9A64-87BE-8E23-510885DBB2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9A13E-7044-4ED1-8E9A-C3258E397CBB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15/08/2022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63B57D88-E9DA-950E-5586-5293F713A4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9755F130-EA7C-B2A6-54D9-2DCC97BA9F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23FAB-2D1A-4457-BC6F-3B1AF1D19DA5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137712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9BE1036-BDF7-0949-5F7F-A291B3CB2C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359094C0-C21F-3F71-151D-0F83931192D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2C9F202-24D9-F9D2-D8B3-546298556A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9A13E-7044-4ED1-8E9A-C3258E397CBB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15/08/2022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D968AF28-4058-802D-2D47-B8F602F90E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F165101-C6AF-1ADB-CBF5-65097669AA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23FAB-2D1A-4457-BC6F-3B1AF1D19DA5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036174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E455877B-F605-D462-B26F-6B11E914B3E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CD583B4F-D0FF-A06F-DFE6-AA95DCAB6F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159B92E-D282-E821-1F94-78C7F6F33F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9A13E-7044-4ED1-8E9A-C3258E397CBB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15/08/2022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E71E694-FF1D-88D5-CF12-5E4658F80C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D9089CE-A94B-9F7E-4DE0-08D556A9D7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23FAB-2D1A-4457-BC6F-3B1AF1D19DA5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652353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58605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B0F35-F0AE-4B94-B1BA-9996BF047C4C}" type="datetimeFigureOut">
              <a:rPr lang="en-US" smtClean="0"/>
              <a:t>8/15/2022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7981E3-9529-4746-A98F-D823CF6AC3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64345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B0F35-F0AE-4B94-B1BA-9996BF047C4C}" type="datetimeFigureOut">
              <a:rPr lang="en-US" smtClean="0"/>
              <a:t>8/15/2022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7981E3-9529-4746-A98F-D823CF6AC3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718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B0F35-F0AE-4B94-B1BA-9996BF047C4C}" type="datetimeFigureOut">
              <a:rPr lang="en-US" smtClean="0"/>
              <a:t>8/15/2022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7981E3-9529-4746-A98F-D823CF6AC3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76700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B0F35-F0AE-4B94-B1BA-9996BF047C4C}" type="datetimeFigureOut">
              <a:rPr lang="en-US" smtClean="0"/>
              <a:t>8/15/2022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7981E3-9529-4746-A98F-D823CF6AC3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4250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B0F35-F0AE-4B94-B1BA-9996BF047C4C}" type="datetimeFigureOut">
              <a:rPr lang="en-US" smtClean="0"/>
              <a:t>8/15/2022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7981E3-9529-4746-A98F-D823CF6AC3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2023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45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4B0F35-F0AE-4B94-B1BA-9996BF047C4C}" type="datetimeFigureOut">
              <a:rPr lang="en-US" smtClean="0"/>
              <a:t>8/15/2022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7981E3-9529-4746-A98F-D823CF6AC3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35432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3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D59200D-9CBA-48AB-BE33-DD7F3A6020F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8/15/2022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2A6E6B-C623-4C36-A5D1-5F02E5AEC0D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834821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6AD72B-54FC-4D14-9DF5-069D036F26C6}" type="datetimeFigureOut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15/08/2022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A857A9-C1F5-42F5-A50E-C38E39FC719C}" type="slidenum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809312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038479B8-4F2A-5C5F-9D63-DB31287713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8D25F315-9508-FE15-CD19-D0A3F534D8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4ABB0CB9-7241-91C6-135B-6D7784B6C86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39A13E-7044-4ED1-8E9A-C3258E397CBB}" type="datetimeFigureOut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15/08/2022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161D3D9-2AFF-F8B6-0193-6EF2ADC40FC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6FCC1B3A-C896-8BFD-04D3-7F78568539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C23FAB-2D1A-4457-BC6F-3B1AF1D19DA5}" type="slidenum">
              <a:rPr lang="en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31950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  <p:sldLayoutId id="2147483734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5.xml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23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1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1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5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7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4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7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8.e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4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4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8"/>
            <a:ext cx="12192000" cy="6857143"/>
          </a:xfrm>
          <a:prstGeom prst="rect">
            <a:avLst/>
          </a:prstGeom>
        </p:spPr>
      </p:pic>
      <p:sp>
        <p:nvSpPr>
          <p:cNvPr id="15" name="テキスト プレースホルダー 11"/>
          <p:cNvSpPr txBox="1">
            <a:spLocks/>
          </p:cNvSpPr>
          <p:nvPr/>
        </p:nvSpPr>
        <p:spPr>
          <a:xfrm>
            <a:off x="3556000" y="2209801"/>
            <a:ext cx="8636000" cy="957620"/>
          </a:xfrm>
          <a:prstGeom prst="rect">
            <a:avLst/>
          </a:prstGeom>
        </p:spPr>
        <p:txBody>
          <a:bodyPr anchor="t">
            <a:no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4267" b="1" smtClean="0">
                <a:solidFill>
                  <a:srgbClr val="6F78BD"/>
                </a:solidFill>
                <a:cs typeface="Arial" pitchFamily="34" charset="0"/>
              </a:rPr>
              <a:t>INFORMATIKA</a:t>
            </a:r>
            <a:endParaRPr lang="en-US" sz="4267" b="1" dirty="0">
              <a:solidFill>
                <a:srgbClr val="6F78BD"/>
              </a:solidFill>
              <a:cs typeface="Arial" pitchFamily="34" charset="0"/>
            </a:endParaRPr>
          </a:p>
          <a:p>
            <a:pPr marL="0" indent="0">
              <a:buFont typeface="Arial" pitchFamily="34" charset="0"/>
              <a:buNone/>
            </a:pPr>
            <a:r>
              <a:rPr lang="en-US" sz="2667" dirty="0" err="1">
                <a:solidFill>
                  <a:srgbClr val="595959"/>
                </a:solidFill>
                <a:cs typeface="Arial" pitchFamily="34" charset="0"/>
              </a:rPr>
              <a:t>Rumpun</a:t>
            </a:r>
            <a:r>
              <a:rPr lang="en-US" sz="2667" dirty="0">
                <a:solidFill>
                  <a:srgbClr val="595959"/>
                </a:solidFill>
                <a:cs typeface="Arial" pitchFamily="34" charset="0"/>
              </a:rPr>
              <a:t> </a:t>
            </a:r>
            <a:r>
              <a:rPr lang="en-US" sz="2667" dirty="0" err="1" smtClean="0">
                <a:solidFill>
                  <a:srgbClr val="595959"/>
                </a:solidFill>
                <a:cs typeface="Arial" pitchFamily="34" charset="0"/>
              </a:rPr>
              <a:t>Kesehatan</a:t>
            </a:r>
            <a:r>
              <a:rPr lang="en-US" sz="2667" dirty="0" smtClean="0">
                <a:solidFill>
                  <a:srgbClr val="595959"/>
                </a:solidFill>
                <a:cs typeface="Arial" pitchFamily="34" charset="0"/>
              </a:rPr>
              <a:t> </a:t>
            </a:r>
            <a:r>
              <a:rPr lang="en-US" sz="2667" dirty="0" err="1" smtClean="0">
                <a:solidFill>
                  <a:srgbClr val="595959"/>
                </a:solidFill>
                <a:cs typeface="Arial" pitchFamily="34" charset="0"/>
              </a:rPr>
              <a:t>dan</a:t>
            </a:r>
            <a:r>
              <a:rPr lang="en-US" sz="2667" dirty="0" smtClean="0">
                <a:solidFill>
                  <a:srgbClr val="595959"/>
                </a:solidFill>
                <a:cs typeface="Arial" pitchFamily="34" charset="0"/>
              </a:rPr>
              <a:t> </a:t>
            </a:r>
            <a:r>
              <a:rPr lang="en-US" sz="2667" dirty="0" err="1" smtClean="0">
                <a:solidFill>
                  <a:srgbClr val="595959"/>
                </a:solidFill>
                <a:cs typeface="Arial" pitchFamily="34" charset="0"/>
              </a:rPr>
              <a:t>Pekerjaan</a:t>
            </a:r>
            <a:r>
              <a:rPr lang="en-US" sz="2667" dirty="0" smtClean="0">
                <a:solidFill>
                  <a:srgbClr val="595959"/>
                </a:solidFill>
                <a:cs typeface="Arial" pitchFamily="34" charset="0"/>
              </a:rPr>
              <a:t> </a:t>
            </a:r>
            <a:r>
              <a:rPr lang="en-US" sz="2667" dirty="0" err="1" smtClean="0">
                <a:solidFill>
                  <a:srgbClr val="595959"/>
                </a:solidFill>
                <a:cs typeface="Arial" pitchFamily="34" charset="0"/>
              </a:rPr>
              <a:t>Sosial</a:t>
            </a:r>
            <a:r>
              <a:rPr lang="en-US" sz="2667" dirty="0" smtClean="0">
                <a:solidFill>
                  <a:srgbClr val="595959"/>
                </a:solidFill>
                <a:cs typeface="Arial" pitchFamily="34" charset="0"/>
              </a:rPr>
              <a:t>, </a:t>
            </a:r>
          </a:p>
          <a:p>
            <a:pPr marL="0" indent="0">
              <a:buFont typeface="Arial" pitchFamily="34" charset="0"/>
              <a:buNone/>
            </a:pPr>
            <a:r>
              <a:rPr lang="en-US" sz="2667" dirty="0" err="1" smtClean="0">
                <a:solidFill>
                  <a:srgbClr val="595959"/>
                </a:solidFill>
                <a:cs typeface="Arial" pitchFamily="34" charset="0"/>
              </a:rPr>
              <a:t>Agribisnis</a:t>
            </a:r>
            <a:r>
              <a:rPr lang="en-US" sz="2667" dirty="0" smtClean="0">
                <a:solidFill>
                  <a:srgbClr val="595959"/>
                </a:solidFill>
                <a:cs typeface="Arial" pitchFamily="34" charset="0"/>
              </a:rPr>
              <a:t> </a:t>
            </a:r>
            <a:r>
              <a:rPr lang="en-US" sz="2667" dirty="0" err="1" smtClean="0">
                <a:solidFill>
                  <a:srgbClr val="595959"/>
                </a:solidFill>
                <a:cs typeface="Arial" pitchFamily="34" charset="0"/>
              </a:rPr>
              <a:t>dan</a:t>
            </a:r>
            <a:r>
              <a:rPr lang="en-US" sz="2667" dirty="0" smtClean="0">
                <a:solidFill>
                  <a:srgbClr val="595959"/>
                </a:solidFill>
                <a:cs typeface="Arial" pitchFamily="34" charset="0"/>
              </a:rPr>
              <a:t> </a:t>
            </a:r>
            <a:r>
              <a:rPr lang="en-US" sz="2667" dirty="0" err="1" smtClean="0">
                <a:solidFill>
                  <a:srgbClr val="595959"/>
                </a:solidFill>
                <a:cs typeface="Arial" pitchFamily="34" charset="0"/>
              </a:rPr>
              <a:t>Agroteknologi</a:t>
            </a:r>
            <a:r>
              <a:rPr lang="en-US" sz="2667" dirty="0" smtClean="0">
                <a:solidFill>
                  <a:srgbClr val="595959"/>
                </a:solidFill>
                <a:cs typeface="Arial" pitchFamily="34" charset="0"/>
              </a:rPr>
              <a:t>, </a:t>
            </a:r>
            <a:r>
              <a:rPr lang="en-US" sz="2667" dirty="0" err="1" smtClean="0">
                <a:solidFill>
                  <a:srgbClr val="595959"/>
                </a:solidFill>
                <a:cs typeface="Arial" pitchFamily="34" charset="0"/>
              </a:rPr>
              <a:t>serta</a:t>
            </a:r>
            <a:r>
              <a:rPr lang="en-US" sz="2667" dirty="0" smtClean="0">
                <a:solidFill>
                  <a:srgbClr val="595959"/>
                </a:solidFill>
                <a:cs typeface="Arial" pitchFamily="34" charset="0"/>
              </a:rPr>
              <a:t> </a:t>
            </a:r>
            <a:r>
              <a:rPr lang="en-US" sz="2667" dirty="0" err="1" smtClean="0">
                <a:solidFill>
                  <a:srgbClr val="595959"/>
                </a:solidFill>
                <a:cs typeface="Arial" pitchFamily="34" charset="0"/>
              </a:rPr>
              <a:t>Kemaritiman</a:t>
            </a:r>
            <a:endParaRPr lang="en-US" sz="2667" dirty="0">
              <a:solidFill>
                <a:srgbClr val="595959"/>
              </a:solidFill>
              <a:cs typeface="Arial" pitchFamily="34" charset="0"/>
            </a:endParaRPr>
          </a:p>
        </p:txBody>
      </p:sp>
      <p:cxnSp>
        <p:nvCxnSpPr>
          <p:cNvPr id="9" name="直線コネクタ 9"/>
          <p:cNvCxnSpPr/>
          <p:nvPr/>
        </p:nvCxnSpPr>
        <p:spPr>
          <a:xfrm>
            <a:off x="4775200" y="4140200"/>
            <a:ext cx="6299200" cy="0"/>
          </a:xfrm>
          <a:prstGeom prst="line">
            <a:avLst/>
          </a:prstGeom>
          <a:noFill/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headEnd type="oval"/>
            <a:tailEnd type="oval"/>
          </a:ln>
          <a:effectLst/>
        </p:spPr>
      </p:cxnSp>
      <p:sp>
        <p:nvSpPr>
          <p:cNvPr id="10" name="タイトル 1"/>
          <p:cNvSpPr txBox="1">
            <a:spLocks/>
          </p:cNvSpPr>
          <p:nvPr/>
        </p:nvSpPr>
        <p:spPr>
          <a:xfrm>
            <a:off x="4622907" y="1380474"/>
            <a:ext cx="6765157" cy="625359"/>
          </a:xfrm>
          <a:prstGeom prst="rect">
            <a:avLst/>
          </a:prstGeom>
        </p:spPr>
        <p:txBody>
          <a:bodyPr lIns="91440" tIns="45720" rIns="91440" bIns="45720" anchor="b"/>
          <a:lstStyle>
            <a:lvl1pPr algn="ctr" defTabSz="914400" rtl="0" eaLnBrk="1" latinLnBrk="0" hangingPunct="1">
              <a:spcBef>
                <a:spcPct val="0"/>
              </a:spcBef>
              <a:buNone/>
              <a:defRPr sz="9600" kern="1200" spc="15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2176896">
              <a:defRPr/>
            </a:pPr>
            <a:r>
              <a:rPr kumimoji="1" lang="en-US" altLang="ja-JP" sz="4267" b="1" spc="0" dirty="0">
                <a:solidFill>
                  <a:prstClr val="black">
                    <a:lumMod val="65000"/>
                    <a:lumOff val="35000"/>
                  </a:prstClr>
                </a:solidFill>
                <a:latin typeface="Arial" pitchFamily="34" charset="0"/>
                <a:cs typeface="Arial" pitchFamily="34" charset="0"/>
              </a:rPr>
              <a:t>MEDIA MENGAJAR</a:t>
            </a:r>
            <a:endParaRPr kumimoji="1" lang="ja-JP" altLang="en-US" sz="4267" b="1" spc="0" dirty="0">
              <a:solidFill>
                <a:prstClr val="black">
                  <a:lumMod val="65000"/>
                  <a:lumOff val="35000"/>
                </a:prst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097326" y="4297657"/>
            <a:ext cx="3000052" cy="420564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133" b="1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Untuk</a:t>
            </a:r>
            <a:r>
              <a:rPr lang="en-US" sz="2133" b="1" dirty="0">
                <a:solidFill>
                  <a:prstClr val="black">
                    <a:lumMod val="65000"/>
                    <a:lumOff val="35000"/>
                  </a:prstClr>
                </a:solidFill>
              </a:rPr>
              <a:t> SMK/MAK </a:t>
            </a:r>
            <a:r>
              <a:rPr lang="en-US" sz="2133" b="1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Kelas</a:t>
            </a:r>
            <a:r>
              <a:rPr lang="en-US" sz="2133" b="1" dirty="0">
                <a:solidFill>
                  <a:prstClr val="black">
                    <a:lumMod val="65000"/>
                    <a:lumOff val="35000"/>
                  </a:prstClr>
                </a:solidFill>
              </a:rPr>
              <a:t> X</a:t>
            </a:r>
            <a:endParaRPr lang="id-ID" sz="2133" b="1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853198" y="1288285"/>
            <a:ext cx="2941036" cy="4064000"/>
            <a:chOff x="385022" y="971550"/>
            <a:chExt cx="2205777" cy="3048000"/>
          </a:xfrm>
        </p:grpSpPr>
        <p:sp>
          <p:nvSpPr>
            <p:cNvPr id="13" name="Cube 12"/>
            <p:cNvSpPr/>
            <p:nvPr/>
          </p:nvSpPr>
          <p:spPr>
            <a:xfrm>
              <a:off x="385022" y="971550"/>
              <a:ext cx="2205777" cy="3048000"/>
            </a:xfrm>
            <a:prstGeom prst="cube">
              <a:avLst>
                <a:gd name="adj" fmla="val 3711"/>
              </a:avLst>
            </a:prstGeom>
            <a:gradFill flip="none" rotWithShape="1">
              <a:gsLst>
                <a:gs pos="0">
                  <a:schemeClr val="bg1">
                    <a:lumMod val="75000"/>
                    <a:shade val="30000"/>
                    <a:satMod val="115000"/>
                  </a:schemeClr>
                </a:gs>
                <a:gs pos="50000">
                  <a:schemeClr val="bg1">
                    <a:lumMod val="75000"/>
                    <a:shade val="67500"/>
                    <a:satMod val="115000"/>
                  </a:schemeClr>
                </a:gs>
                <a:gs pos="100000">
                  <a:schemeClr val="bg1">
                    <a:lumMod val="75000"/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prstClr val="white"/>
                </a:solidFill>
              </a:endParaRPr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6031" y="1086001"/>
              <a:ext cx="2056833" cy="290977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71620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600"/>
                            </p:stCondLst>
                            <p:childTnLst>
                              <p:par>
                                <p:cTn id="2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 47"/>
          <p:cNvSpPr/>
          <p:nvPr/>
        </p:nvSpPr>
        <p:spPr>
          <a:xfrm>
            <a:off x="0" y="2201715"/>
            <a:ext cx="12192000" cy="2050871"/>
          </a:xfrm>
          <a:prstGeom prst="rect">
            <a:avLst/>
          </a:prstGeom>
          <a:pattFill prst="diagBrick">
            <a:fgClr>
              <a:srgbClr val="E7AFAF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907774" y="747337"/>
            <a:ext cx="10376452" cy="4959626"/>
            <a:chOff x="900157" y="747337"/>
            <a:chExt cx="10376452" cy="4959626"/>
          </a:xfrm>
        </p:grpSpPr>
        <p:sp>
          <p:nvSpPr>
            <p:cNvPr id="5" name="Rectangle 4"/>
            <p:cNvSpPr/>
            <p:nvPr/>
          </p:nvSpPr>
          <p:spPr>
            <a:xfrm>
              <a:off x="900157" y="747337"/>
              <a:ext cx="10376452" cy="4959626"/>
            </a:xfrm>
            <a:prstGeom prst="rect">
              <a:avLst/>
            </a:prstGeom>
            <a:solidFill>
              <a:srgbClr val="F9AB2B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1225825" y="1065175"/>
              <a:ext cx="9740349" cy="4323950"/>
              <a:chOff x="1218207" y="1207174"/>
              <a:chExt cx="9740349" cy="4323950"/>
            </a:xfrm>
          </p:grpSpPr>
          <p:sp>
            <p:nvSpPr>
              <p:cNvPr id="6" name="Rectangle 5"/>
              <p:cNvSpPr/>
              <p:nvPr/>
            </p:nvSpPr>
            <p:spPr>
              <a:xfrm>
                <a:off x="1218209" y="1207603"/>
                <a:ext cx="9740347" cy="4323521"/>
              </a:xfrm>
              <a:prstGeom prst="rect">
                <a:avLst/>
              </a:prstGeom>
              <a:solidFill>
                <a:srgbClr val="3F6D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" name="Rectangle 48"/>
              <p:cNvSpPr/>
              <p:nvPr/>
            </p:nvSpPr>
            <p:spPr>
              <a:xfrm flipH="1" flipV="1">
                <a:off x="1218207" y="1207174"/>
                <a:ext cx="9740348" cy="4323950"/>
              </a:xfrm>
              <a:custGeom>
                <a:avLst/>
                <a:gdLst>
                  <a:gd name="connsiteX0" fmla="*/ 0 w 9521687"/>
                  <a:gd name="connsiteY0" fmla="*/ 0 h 4174435"/>
                  <a:gd name="connsiteX1" fmla="*/ 9521687 w 9521687"/>
                  <a:gd name="connsiteY1" fmla="*/ 0 h 4174435"/>
                  <a:gd name="connsiteX2" fmla="*/ 9521687 w 9521687"/>
                  <a:gd name="connsiteY2" fmla="*/ 4174435 h 4174435"/>
                  <a:gd name="connsiteX3" fmla="*/ 0 w 9521687"/>
                  <a:gd name="connsiteY3" fmla="*/ 4174435 h 4174435"/>
                  <a:gd name="connsiteX4" fmla="*/ 0 w 9521687"/>
                  <a:gd name="connsiteY4" fmla="*/ 0 h 4174435"/>
                  <a:gd name="connsiteX0" fmla="*/ 0 w 9521687"/>
                  <a:gd name="connsiteY0" fmla="*/ 4174435 h 4174435"/>
                  <a:gd name="connsiteX1" fmla="*/ 9521687 w 9521687"/>
                  <a:gd name="connsiteY1" fmla="*/ 0 h 4174435"/>
                  <a:gd name="connsiteX2" fmla="*/ 9521687 w 9521687"/>
                  <a:gd name="connsiteY2" fmla="*/ 4174435 h 4174435"/>
                  <a:gd name="connsiteX3" fmla="*/ 0 w 9521687"/>
                  <a:gd name="connsiteY3" fmla="*/ 4174435 h 4174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1687" h="4174435">
                    <a:moveTo>
                      <a:pt x="0" y="4174435"/>
                    </a:moveTo>
                    <a:lnTo>
                      <a:pt x="9521687" y="0"/>
                    </a:lnTo>
                    <a:lnTo>
                      <a:pt x="9521687" y="4174435"/>
                    </a:lnTo>
                    <a:lnTo>
                      <a:pt x="0" y="4174435"/>
                    </a:lnTo>
                    <a:close/>
                  </a:path>
                </a:pathLst>
              </a:custGeom>
              <a:solidFill>
                <a:srgbClr val="3F6D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10" name="Rounded Rectangle 9"/>
          <p:cNvSpPr/>
          <p:nvPr/>
        </p:nvSpPr>
        <p:spPr>
          <a:xfrm>
            <a:off x="512855" y="5894478"/>
            <a:ext cx="11181522" cy="149087"/>
          </a:xfrm>
          <a:prstGeom prst="roundRect">
            <a:avLst/>
          </a:prstGeom>
          <a:solidFill>
            <a:srgbClr val="F9AB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Title 1"/>
          <p:cNvSpPr>
            <a:spLocks noGrp="1"/>
          </p:cNvSpPr>
          <p:nvPr>
            <p:ph type="title"/>
          </p:nvPr>
        </p:nvSpPr>
        <p:spPr>
          <a:xfrm>
            <a:off x="2149013" y="1889320"/>
            <a:ext cx="7909205" cy="2675660"/>
          </a:xfrm>
        </p:spPr>
        <p:txBody>
          <a:bodyPr>
            <a:noAutofit/>
          </a:bodyPr>
          <a:lstStyle/>
          <a:p>
            <a:r>
              <a:rPr lang="id-ID" sz="5400" b="1" dirty="0">
                <a:solidFill>
                  <a:schemeClr val="bg1"/>
                </a:solidFill>
                <a:ea typeface="Cambria" panose="02040503050406030204" pitchFamily="18" charset="0"/>
              </a:rPr>
              <a:t>Silahkan kerjakan </a:t>
            </a:r>
            <a:r>
              <a:rPr lang="en-US" sz="5400" b="1" dirty="0" err="1">
                <a:solidFill>
                  <a:schemeClr val="bg1"/>
                </a:solidFill>
                <a:ea typeface="Cambria" panose="02040503050406030204" pitchFamily="18" charset="0"/>
              </a:rPr>
              <a:t>Aktivitas</a:t>
            </a:r>
            <a:r>
              <a:rPr lang="en-US" sz="5400" b="1" dirty="0">
                <a:solidFill>
                  <a:schemeClr val="bg1"/>
                </a:solidFill>
                <a:ea typeface="Cambria" panose="02040503050406030204" pitchFamily="18" charset="0"/>
              </a:rPr>
              <a:t> </a:t>
            </a:r>
            <a:r>
              <a:rPr lang="en-US" sz="5400" b="1" dirty="0" err="1">
                <a:solidFill>
                  <a:schemeClr val="bg1"/>
                </a:solidFill>
                <a:ea typeface="Cambria" panose="02040503050406030204" pitchFamily="18" charset="0"/>
              </a:rPr>
              <a:t>Mandiri</a:t>
            </a:r>
            <a:r>
              <a:rPr lang="id-ID" sz="5400" b="1" dirty="0">
                <a:solidFill>
                  <a:schemeClr val="bg1"/>
                </a:solidFill>
                <a:ea typeface="Cambria" panose="02040503050406030204" pitchFamily="18" charset="0"/>
              </a:rPr>
              <a:t> 1</a:t>
            </a:r>
          </a:p>
        </p:txBody>
      </p:sp>
    </p:spTree>
    <p:extLst>
      <p:ext uri="{BB962C8B-B14F-4D97-AF65-F5344CB8AC3E}">
        <p14:creationId xmlns:p14="http://schemas.microsoft.com/office/powerpoint/2010/main" val="27730891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Logic concept illustration">
            <a:extLst>
              <a:ext uri="{FF2B5EF4-FFF2-40B4-BE49-F238E27FC236}">
                <a16:creationId xmlns="" xmlns:a16="http://schemas.microsoft.com/office/drawing/2014/main" id="{838BA138-A7E7-BE6F-B70C-15065A81932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71" r="4137" b="4633"/>
          <a:stretch/>
        </p:blipFill>
        <p:spPr bwMode="auto">
          <a:xfrm>
            <a:off x="4628567" y="20801"/>
            <a:ext cx="6791325" cy="6382789"/>
          </a:xfrm>
          <a:prstGeom prst="rect">
            <a:avLst/>
          </a:prstGeom>
          <a:noFill/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11" name="Pentagon 10"/>
          <p:cNvSpPr/>
          <p:nvPr/>
        </p:nvSpPr>
        <p:spPr>
          <a:xfrm rot="5400000">
            <a:off x="505374" y="546873"/>
            <a:ext cx="4670066" cy="3576320"/>
          </a:xfrm>
          <a:prstGeom prst="homePlate">
            <a:avLst/>
          </a:prstGeom>
          <a:solidFill>
            <a:srgbClr val="BDD7EE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Oval 2"/>
          <p:cNvSpPr/>
          <p:nvPr/>
        </p:nvSpPr>
        <p:spPr>
          <a:xfrm>
            <a:off x="2458621" y="518475"/>
            <a:ext cx="763572" cy="763572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53061" y="1457870"/>
            <a:ext cx="3774691" cy="175432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lvl="0" algn="ctr"/>
            <a:r>
              <a:rPr lang="en-US" sz="3600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Pernyataan</a:t>
            </a:r>
          </a:p>
          <a:p>
            <a:pPr lvl="0" algn="ctr"/>
            <a:r>
              <a:rPr lang="en-US" sz="3600" b="1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sz="3600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600" b="1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Logika</a:t>
            </a:r>
            <a:endParaRPr lang="en-US" sz="3600" b="1" dirty="0">
              <a:solidFill>
                <a:prstClr val="black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lvl="0" algn="ctr"/>
            <a:r>
              <a:rPr lang="en-US" sz="3600" b="1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Proposisi</a:t>
            </a:r>
            <a:endParaRPr lang="en-US" sz="3600" b="1" dirty="0">
              <a:solidFill>
                <a:prstClr val="black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05796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325918" y="2723088"/>
            <a:ext cx="7729728" cy="1588156"/>
          </a:xfrm>
          <a:prstGeom prst="roundRect">
            <a:avLst/>
          </a:prstGeom>
          <a:solidFill>
            <a:srgbClr val="FFC000">
              <a:alpha val="2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66036" y="2395380"/>
            <a:ext cx="7729728" cy="1592420"/>
          </a:xfrm>
          <a:prstGeom prst="roundRect">
            <a:avLst/>
          </a:prstGeom>
          <a:ln w="38100">
            <a:solidFill>
              <a:srgbClr val="FFC000"/>
            </a:solidFill>
            <a:prstDash val="sysDash"/>
          </a:ln>
        </p:spPr>
        <p:txBody>
          <a:bodyPr anchor="ctr"/>
          <a:lstStyle/>
          <a:p>
            <a:pPr marL="0" indent="0" algn="ctr">
              <a:buNone/>
            </a:pP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Metode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untuk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menyatakan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sesuatu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secara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utuh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sehingga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dapat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dinilai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apakah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pernyataan tersebut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benar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salah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disetujui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ditolak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diterima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, atau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disangkal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validatasnya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  <p:grpSp>
        <p:nvGrpSpPr>
          <p:cNvPr id="4" name="Google Shape;2837;p133"/>
          <p:cNvGrpSpPr/>
          <p:nvPr/>
        </p:nvGrpSpPr>
        <p:grpSpPr>
          <a:xfrm>
            <a:off x="838201" y="317167"/>
            <a:ext cx="4723616" cy="1261974"/>
            <a:chOff x="4411970" y="4340222"/>
            <a:chExt cx="908101" cy="242681"/>
          </a:xfrm>
        </p:grpSpPr>
        <p:sp>
          <p:nvSpPr>
            <p:cNvPr id="5" name="Google Shape;2838;p133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Google Shape;2839;p133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noProof="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1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.</a:t>
              </a:r>
              <a:endParaRPr kumimoji="0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sp>
          <p:nvSpPr>
            <p:cNvPr id="7" name="Google Shape;2840;p133"/>
            <p:cNvSpPr/>
            <p:nvPr/>
          </p:nvSpPr>
          <p:spPr>
            <a:xfrm>
              <a:off x="4533392" y="4383748"/>
              <a:ext cx="786679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2231136" y="686694"/>
            <a:ext cx="31093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8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Definisi</a:t>
            </a:r>
            <a:r>
              <a:rPr lang="en-US" sz="28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Proposisi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11" name="Rounded Rectangle 10"/>
          <p:cNvSpPr/>
          <p:nvPr/>
        </p:nvSpPr>
        <p:spPr>
          <a:xfrm>
            <a:off x="4610784" y="1929291"/>
            <a:ext cx="2640231" cy="715089"/>
          </a:xfrm>
          <a:prstGeom prst="roundRect">
            <a:avLst/>
          </a:prstGeom>
          <a:solidFill>
            <a:srgbClr val="FFC000"/>
          </a:solidFill>
        </p:spPr>
        <p:txBody>
          <a:bodyPr wrap="none">
            <a:spAutoFit/>
          </a:bodyPr>
          <a:lstStyle/>
          <a:p>
            <a:pPr lvl="0" algn="ctr">
              <a:lnSpc>
                <a:spcPct val="90000"/>
              </a:lnSpc>
              <a:spcBef>
                <a:spcPts val="1000"/>
              </a:spcBef>
            </a:pPr>
            <a:r>
              <a:rPr lang="en-US" sz="4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PROPOSISI</a:t>
            </a:r>
            <a:endParaRPr lang="en-US" sz="3600" dirty="0">
              <a:solidFill>
                <a:prstClr val="black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3606800" y="5007171"/>
                <a:ext cx="7466956" cy="745098"/>
              </a:xfrm>
              <a:prstGeom prst="roundRect">
                <a:avLst/>
              </a:prstGeom>
              <a:solidFill>
                <a:schemeClr val="bg1"/>
              </a:solidFill>
              <a:ln w="57150"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∪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𝑋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 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1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𝐒𝐞𝐦𝐮𝐚</m:t>
                        </m:r>
                        <m:r>
                          <a:rPr lang="en-US" sz="2400" b="1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  <m:r>
                          <a:rPr lang="en-US" sz="2400" b="1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𝐛𝐢𝐥𝐚𝐧𝐠𝐚𝐧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𝑠𝑢𝑏𝑗𝑒𝑘</m:t>
                        </m:r>
                      </m:den>
                    </m:f>
                    <m:r>
                      <a:rPr lang="en-US" sz="2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 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1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𝐝𝐢𝐩𝐚𝐧𝐠𝐤𝐚𝐭𝐤𝐚𝐧</m:t>
                        </m:r>
                        <m:r>
                          <a:rPr lang="en-US" sz="2400" b="1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  <m:r>
                          <a:rPr lang="en-US" sz="2400" b="1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𝐧𝐨𝐥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𝑝𝑟𝑒𝑑𝑖𝑘𝑎𝑡</m:t>
                        </m:r>
                      </m:den>
                    </m:f>
                  </m:oMath>
                </a14:m>
                <a:r>
                  <a:rPr lang="en-US" sz="24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1" i="0" smtClean="0">
                            <a:latin typeface="Cambria Math" panose="02040503050406030204" pitchFamily="18" charset="0"/>
                          </a:rPr>
                          <m:t>𝐦𝐞𝐧𝐠𝐡𝐚𝐬𝐢𝐥𝐤𝐚𝐧</m:t>
                        </m:r>
                        <m:r>
                          <a:rPr lang="en-US" sz="2400" b="1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400" b="1" i="0" smtClean="0">
                            <a:latin typeface="Cambria Math" panose="02040503050406030204" pitchFamily="18" charset="0"/>
                          </a:rPr>
                          <m:t>𝐬𝐚𝐭𝐮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𝑘𝑜𝑝𝑢𝑙𝑎</m:t>
                        </m:r>
                      </m:den>
                    </m:f>
                  </m:oMath>
                </a14:m>
                <a:endParaRPr lang="en-US" sz="2400" dirty="0"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06800" y="5007171"/>
                <a:ext cx="7466956" cy="745098"/>
              </a:xfrm>
              <a:prstGeom prst="roundRect">
                <a:avLst/>
              </a:prstGeom>
              <a:blipFill>
                <a:blip r:embed="rId3"/>
                <a:stretch>
                  <a:fillRect/>
                </a:stretch>
              </a:blipFill>
              <a:ln w="57150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TextBox 13"/>
          <p:cNvSpPr txBox="1"/>
          <p:nvPr/>
        </p:nvSpPr>
        <p:spPr>
          <a:xfrm>
            <a:off x="1153862" y="5179665"/>
            <a:ext cx="2226525" cy="40011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sv-SE" sz="2000" dirty="0">
                <a:latin typeface="Cambria" panose="02040503050406030204" pitchFamily="18" charset="0"/>
                <a:ea typeface="Cambria" panose="02040503050406030204" pitchFamily="18" charset="0"/>
              </a:rPr>
              <a:t>Struktur proposisi</a:t>
            </a:r>
          </a:p>
        </p:txBody>
      </p:sp>
    </p:spTree>
    <p:extLst>
      <p:ext uri="{BB962C8B-B14F-4D97-AF65-F5344CB8AC3E}">
        <p14:creationId xmlns:p14="http://schemas.microsoft.com/office/powerpoint/2010/main" val="14500606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50;p11">
            <a:extLst>
              <a:ext uri="{FF2B5EF4-FFF2-40B4-BE49-F238E27FC236}">
                <a16:creationId xmlns="" xmlns:a16="http://schemas.microsoft.com/office/drawing/2014/main" id="{FAA0A979-D5B4-55D9-237D-14F117A3DF39}"/>
              </a:ext>
            </a:extLst>
          </p:cNvPr>
          <p:cNvSpPr/>
          <p:nvPr/>
        </p:nvSpPr>
        <p:spPr>
          <a:xfrm rot="10962733">
            <a:off x="6238797" y="1560505"/>
            <a:ext cx="2599145" cy="908125"/>
          </a:xfrm>
          <a:custGeom>
            <a:avLst/>
            <a:gdLst/>
            <a:ahLst/>
            <a:cxnLst/>
            <a:rect l="l" t="t" r="r" b="b"/>
            <a:pathLst>
              <a:path w="224903" h="127680" extrusionOk="0">
                <a:moveTo>
                  <a:pt x="205633" y="99999"/>
                </a:moveTo>
                <a:cubicBezTo>
                  <a:pt x="205632" y="100000"/>
                  <a:pt x="205631" y="100001"/>
                  <a:pt x="205630" y="100002"/>
                </a:cubicBezTo>
                <a:lnTo>
                  <a:pt x="205630" y="100002"/>
                </a:lnTo>
                <a:cubicBezTo>
                  <a:pt x="205631" y="100001"/>
                  <a:pt x="205632" y="100000"/>
                  <a:pt x="205633" y="99999"/>
                </a:cubicBezTo>
                <a:close/>
                <a:moveTo>
                  <a:pt x="194445" y="109419"/>
                </a:moveTo>
                <a:cubicBezTo>
                  <a:pt x="194164" y="109848"/>
                  <a:pt x="193503" y="110278"/>
                  <a:pt x="192710" y="110691"/>
                </a:cubicBezTo>
                <a:cubicBezTo>
                  <a:pt x="193189" y="110262"/>
                  <a:pt x="193751" y="109832"/>
                  <a:pt x="194445" y="109419"/>
                </a:cubicBezTo>
                <a:close/>
                <a:moveTo>
                  <a:pt x="192032" y="110113"/>
                </a:moveTo>
                <a:lnTo>
                  <a:pt x="192032" y="110113"/>
                </a:lnTo>
                <a:cubicBezTo>
                  <a:pt x="192148" y="110245"/>
                  <a:pt x="191900" y="110708"/>
                  <a:pt x="191570" y="111220"/>
                </a:cubicBezTo>
                <a:cubicBezTo>
                  <a:pt x="191140" y="111385"/>
                  <a:pt x="190710" y="111567"/>
                  <a:pt x="190297" y="111716"/>
                </a:cubicBezTo>
                <a:cubicBezTo>
                  <a:pt x="190396" y="111551"/>
                  <a:pt x="190495" y="111385"/>
                  <a:pt x="190578" y="111220"/>
                </a:cubicBezTo>
                <a:cubicBezTo>
                  <a:pt x="191074" y="110857"/>
                  <a:pt x="191553" y="110493"/>
                  <a:pt x="192032" y="110113"/>
                </a:cubicBezTo>
                <a:close/>
                <a:moveTo>
                  <a:pt x="74235" y="113815"/>
                </a:moveTo>
                <a:lnTo>
                  <a:pt x="74235" y="113815"/>
                </a:lnTo>
                <a:cubicBezTo>
                  <a:pt x="74362" y="113826"/>
                  <a:pt x="74480" y="113830"/>
                  <a:pt x="74590" y="113831"/>
                </a:cubicBezTo>
                <a:lnTo>
                  <a:pt x="74590" y="113831"/>
                </a:lnTo>
                <a:lnTo>
                  <a:pt x="74235" y="113815"/>
                </a:lnTo>
                <a:close/>
                <a:moveTo>
                  <a:pt x="143264" y="125449"/>
                </a:moveTo>
                <a:cubicBezTo>
                  <a:pt x="143760" y="125449"/>
                  <a:pt x="144272" y="125680"/>
                  <a:pt x="145049" y="125879"/>
                </a:cubicBezTo>
                <a:cubicBezTo>
                  <a:pt x="144768" y="125879"/>
                  <a:pt x="144405" y="125895"/>
                  <a:pt x="144025" y="125895"/>
                </a:cubicBezTo>
                <a:cubicBezTo>
                  <a:pt x="143413" y="125895"/>
                  <a:pt x="142769" y="125846"/>
                  <a:pt x="142488" y="125631"/>
                </a:cubicBezTo>
                <a:cubicBezTo>
                  <a:pt x="142769" y="125498"/>
                  <a:pt x="143016" y="125449"/>
                  <a:pt x="143264" y="125449"/>
                </a:cubicBezTo>
                <a:close/>
                <a:moveTo>
                  <a:pt x="193801" y="1"/>
                </a:moveTo>
                <a:cubicBezTo>
                  <a:pt x="193751" y="100"/>
                  <a:pt x="193503" y="116"/>
                  <a:pt x="193140" y="166"/>
                </a:cubicBezTo>
                <a:cubicBezTo>
                  <a:pt x="192776" y="232"/>
                  <a:pt x="192280" y="282"/>
                  <a:pt x="191751" y="315"/>
                </a:cubicBezTo>
                <a:cubicBezTo>
                  <a:pt x="190694" y="447"/>
                  <a:pt x="189454" y="662"/>
                  <a:pt x="188578" y="943"/>
                </a:cubicBezTo>
                <a:cubicBezTo>
                  <a:pt x="188694" y="1042"/>
                  <a:pt x="188909" y="1075"/>
                  <a:pt x="189190" y="1075"/>
                </a:cubicBezTo>
                <a:cubicBezTo>
                  <a:pt x="189289" y="1075"/>
                  <a:pt x="189405" y="1075"/>
                  <a:pt x="189520" y="1058"/>
                </a:cubicBezTo>
                <a:cubicBezTo>
                  <a:pt x="189967" y="1025"/>
                  <a:pt x="190529" y="992"/>
                  <a:pt x="191123" y="910"/>
                </a:cubicBezTo>
                <a:cubicBezTo>
                  <a:pt x="191421" y="860"/>
                  <a:pt x="191735" y="844"/>
                  <a:pt x="192049" y="827"/>
                </a:cubicBezTo>
                <a:cubicBezTo>
                  <a:pt x="192363" y="794"/>
                  <a:pt x="192677" y="778"/>
                  <a:pt x="192991" y="761"/>
                </a:cubicBezTo>
                <a:cubicBezTo>
                  <a:pt x="193189" y="744"/>
                  <a:pt x="193387" y="744"/>
                  <a:pt x="193586" y="744"/>
                </a:cubicBezTo>
                <a:lnTo>
                  <a:pt x="194660" y="744"/>
                </a:lnTo>
                <a:cubicBezTo>
                  <a:pt x="194627" y="943"/>
                  <a:pt x="194396" y="1125"/>
                  <a:pt x="194015" y="1273"/>
                </a:cubicBezTo>
                <a:cubicBezTo>
                  <a:pt x="193883" y="1323"/>
                  <a:pt x="193718" y="1372"/>
                  <a:pt x="193536" y="1422"/>
                </a:cubicBezTo>
                <a:cubicBezTo>
                  <a:pt x="192991" y="1372"/>
                  <a:pt x="192462" y="1339"/>
                  <a:pt x="191917" y="1339"/>
                </a:cubicBezTo>
                <a:cubicBezTo>
                  <a:pt x="188264" y="1339"/>
                  <a:pt x="184678" y="2529"/>
                  <a:pt x="181142" y="4000"/>
                </a:cubicBezTo>
                <a:cubicBezTo>
                  <a:pt x="178448" y="4843"/>
                  <a:pt x="171805" y="8363"/>
                  <a:pt x="167508" y="9107"/>
                </a:cubicBezTo>
                <a:cubicBezTo>
                  <a:pt x="166963" y="9404"/>
                  <a:pt x="166120" y="9801"/>
                  <a:pt x="165938" y="9999"/>
                </a:cubicBezTo>
                <a:cubicBezTo>
                  <a:pt x="160699" y="11519"/>
                  <a:pt x="155295" y="12610"/>
                  <a:pt x="149825" y="13469"/>
                </a:cubicBezTo>
                <a:cubicBezTo>
                  <a:pt x="149875" y="13387"/>
                  <a:pt x="149858" y="13321"/>
                  <a:pt x="149776" y="13255"/>
                </a:cubicBezTo>
                <a:lnTo>
                  <a:pt x="147710" y="13800"/>
                </a:lnTo>
                <a:cubicBezTo>
                  <a:pt x="147627" y="13800"/>
                  <a:pt x="147545" y="13816"/>
                  <a:pt x="147462" y="13833"/>
                </a:cubicBezTo>
                <a:cubicBezTo>
                  <a:pt x="147528" y="13717"/>
                  <a:pt x="148173" y="13453"/>
                  <a:pt x="147578" y="13453"/>
                </a:cubicBezTo>
                <a:lnTo>
                  <a:pt x="147561" y="13453"/>
                </a:lnTo>
                <a:cubicBezTo>
                  <a:pt x="147528" y="13602"/>
                  <a:pt x="147231" y="13767"/>
                  <a:pt x="146768" y="13932"/>
                </a:cubicBezTo>
                <a:cubicBezTo>
                  <a:pt x="145611" y="14097"/>
                  <a:pt x="144454" y="14263"/>
                  <a:pt x="143297" y="14411"/>
                </a:cubicBezTo>
                <a:cubicBezTo>
                  <a:pt x="143248" y="14411"/>
                  <a:pt x="143182" y="14411"/>
                  <a:pt x="143116" y="14395"/>
                </a:cubicBezTo>
                <a:cubicBezTo>
                  <a:pt x="143066" y="14411"/>
                  <a:pt x="143016" y="14428"/>
                  <a:pt x="142967" y="14444"/>
                </a:cubicBezTo>
                <a:cubicBezTo>
                  <a:pt x="142025" y="14577"/>
                  <a:pt x="141083" y="14692"/>
                  <a:pt x="140141" y="14808"/>
                </a:cubicBezTo>
                <a:lnTo>
                  <a:pt x="140042" y="14808"/>
                </a:lnTo>
                <a:cubicBezTo>
                  <a:pt x="139959" y="14808"/>
                  <a:pt x="139843" y="14808"/>
                  <a:pt x="139711" y="14825"/>
                </a:cubicBezTo>
                <a:cubicBezTo>
                  <a:pt x="139496" y="14891"/>
                  <a:pt x="139232" y="14907"/>
                  <a:pt x="139001" y="14957"/>
                </a:cubicBezTo>
                <a:cubicBezTo>
                  <a:pt x="133349" y="15651"/>
                  <a:pt x="127713" y="16262"/>
                  <a:pt x="122210" y="17072"/>
                </a:cubicBezTo>
                <a:cubicBezTo>
                  <a:pt x="103817" y="19749"/>
                  <a:pt x="85407" y="22426"/>
                  <a:pt x="67014" y="25104"/>
                </a:cubicBezTo>
                <a:cubicBezTo>
                  <a:pt x="65328" y="25352"/>
                  <a:pt x="63659" y="25599"/>
                  <a:pt x="61973" y="25864"/>
                </a:cubicBezTo>
                <a:cubicBezTo>
                  <a:pt x="60998" y="25616"/>
                  <a:pt x="59957" y="25368"/>
                  <a:pt x="60040" y="24938"/>
                </a:cubicBezTo>
                <a:lnTo>
                  <a:pt x="60040" y="24938"/>
                </a:lnTo>
                <a:cubicBezTo>
                  <a:pt x="57776" y="26112"/>
                  <a:pt x="53429" y="24790"/>
                  <a:pt x="49711" y="26723"/>
                </a:cubicBezTo>
                <a:cubicBezTo>
                  <a:pt x="48802" y="26723"/>
                  <a:pt x="50389" y="26294"/>
                  <a:pt x="49876" y="26178"/>
                </a:cubicBezTo>
                <a:lnTo>
                  <a:pt x="49876" y="26178"/>
                </a:lnTo>
                <a:cubicBezTo>
                  <a:pt x="48967" y="26756"/>
                  <a:pt x="47777" y="27103"/>
                  <a:pt x="45497" y="27434"/>
                </a:cubicBezTo>
                <a:lnTo>
                  <a:pt x="45728" y="27269"/>
                </a:lnTo>
                <a:lnTo>
                  <a:pt x="45728" y="27269"/>
                </a:lnTo>
                <a:cubicBezTo>
                  <a:pt x="44175" y="27665"/>
                  <a:pt x="42836" y="27996"/>
                  <a:pt x="41597" y="28310"/>
                </a:cubicBezTo>
                <a:cubicBezTo>
                  <a:pt x="40969" y="28458"/>
                  <a:pt x="40374" y="28607"/>
                  <a:pt x="39779" y="28756"/>
                </a:cubicBezTo>
                <a:cubicBezTo>
                  <a:pt x="39200" y="28905"/>
                  <a:pt x="38622" y="29053"/>
                  <a:pt x="38027" y="29202"/>
                </a:cubicBezTo>
                <a:cubicBezTo>
                  <a:pt x="35697" y="29814"/>
                  <a:pt x="33251" y="30475"/>
                  <a:pt x="29814" y="31780"/>
                </a:cubicBezTo>
                <a:lnTo>
                  <a:pt x="30491" y="31978"/>
                </a:lnTo>
                <a:cubicBezTo>
                  <a:pt x="29037" y="32557"/>
                  <a:pt x="28673" y="32540"/>
                  <a:pt x="27946" y="32755"/>
                </a:cubicBezTo>
                <a:cubicBezTo>
                  <a:pt x="27715" y="33020"/>
                  <a:pt x="27682" y="33119"/>
                  <a:pt x="27814" y="33119"/>
                </a:cubicBezTo>
                <a:cubicBezTo>
                  <a:pt x="28012" y="33119"/>
                  <a:pt x="28657" y="32821"/>
                  <a:pt x="29318" y="32557"/>
                </a:cubicBezTo>
                <a:cubicBezTo>
                  <a:pt x="29962" y="32292"/>
                  <a:pt x="30624" y="32028"/>
                  <a:pt x="30871" y="32028"/>
                </a:cubicBezTo>
                <a:cubicBezTo>
                  <a:pt x="31020" y="32028"/>
                  <a:pt x="31037" y="32111"/>
                  <a:pt x="30805" y="32375"/>
                </a:cubicBezTo>
                <a:lnTo>
                  <a:pt x="30789" y="32375"/>
                </a:lnTo>
                <a:cubicBezTo>
                  <a:pt x="30227" y="32375"/>
                  <a:pt x="29318" y="32639"/>
                  <a:pt x="28244" y="33053"/>
                </a:cubicBezTo>
                <a:cubicBezTo>
                  <a:pt x="27715" y="33267"/>
                  <a:pt x="27137" y="33532"/>
                  <a:pt x="26542" y="33813"/>
                </a:cubicBezTo>
                <a:cubicBezTo>
                  <a:pt x="26244" y="33962"/>
                  <a:pt x="25947" y="34094"/>
                  <a:pt x="25649" y="34242"/>
                </a:cubicBezTo>
                <a:cubicBezTo>
                  <a:pt x="25352" y="34391"/>
                  <a:pt x="25054" y="34556"/>
                  <a:pt x="24757" y="34722"/>
                </a:cubicBezTo>
                <a:cubicBezTo>
                  <a:pt x="24162" y="35036"/>
                  <a:pt x="23567" y="35350"/>
                  <a:pt x="23022" y="35647"/>
                </a:cubicBezTo>
                <a:cubicBezTo>
                  <a:pt x="22460" y="35945"/>
                  <a:pt x="21947" y="36259"/>
                  <a:pt x="21468" y="36507"/>
                </a:cubicBezTo>
                <a:cubicBezTo>
                  <a:pt x="20989" y="36754"/>
                  <a:pt x="20543" y="36969"/>
                  <a:pt x="20179" y="37101"/>
                </a:cubicBezTo>
                <a:cubicBezTo>
                  <a:pt x="19816" y="37234"/>
                  <a:pt x="19535" y="37333"/>
                  <a:pt x="19303" y="37333"/>
                </a:cubicBezTo>
                <a:lnTo>
                  <a:pt x="19287" y="37333"/>
                </a:lnTo>
                <a:cubicBezTo>
                  <a:pt x="17254" y="38738"/>
                  <a:pt x="20146" y="37333"/>
                  <a:pt x="18163" y="38754"/>
                </a:cubicBezTo>
                <a:lnTo>
                  <a:pt x="17469" y="38919"/>
                </a:lnTo>
                <a:lnTo>
                  <a:pt x="17204" y="39580"/>
                </a:lnTo>
                <a:cubicBezTo>
                  <a:pt x="16560" y="40060"/>
                  <a:pt x="16031" y="40357"/>
                  <a:pt x="15634" y="40522"/>
                </a:cubicBezTo>
                <a:cubicBezTo>
                  <a:pt x="15370" y="40638"/>
                  <a:pt x="15155" y="40688"/>
                  <a:pt x="15023" y="40688"/>
                </a:cubicBezTo>
                <a:cubicBezTo>
                  <a:pt x="14957" y="40688"/>
                  <a:pt x="14907" y="40688"/>
                  <a:pt x="14874" y="40655"/>
                </a:cubicBezTo>
                <a:cubicBezTo>
                  <a:pt x="15188" y="40423"/>
                  <a:pt x="15684" y="39878"/>
                  <a:pt x="15998" y="39597"/>
                </a:cubicBezTo>
                <a:lnTo>
                  <a:pt x="15998" y="39597"/>
                </a:lnTo>
                <a:cubicBezTo>
                  <a:pt x="15073" y="40142"/>
                  <a:pt x="13949" y="41134"/>
                  <a:pt x="13056" y="42092"/>
                </a:cubicBezTo>
                <a:cubicBezTo>
                  <a:pt x="12594" y="42555"/>
                  <a:pt x="12197" y="43018"/>
                  <a:pt x="11867" y="43381"/>
                </a:cubicBezTo>
                <a:cubicBezTo>
                  <a:pt x="11586" y="43712"/>
                  <a:pt x="11354" y="43943"/>
                  <a:pt x="11206" y="44092"/>
                </a:cubicBezTo>
                <a:cubicBezTo>
                  <a:pt x="11767" y="43580"/>
                  <a:pt x="12329" y="43051"/>
                  <a:pt x="12924" y="42572"/>
                </a:cubicBezTo>
                <a:lnTo>
                  <a:pt x="12924" y="42572"/>
                </a:lnTo>
                <a:cubicBezTo>
                  <a:pt x="10611" y="45001"/>
                  <a:pt x="8181" y="47860"/>
                  <a:pt x="6198" y="51000"/>
                </a:cubicBezTo>
                <a:cubicBezTo>
                  <a:pt x="4199" y="54107"/>
                  <a:pt x="2662" y="57544"/>
                  <a:pt x="1934" y="60733"/>
                </a:cubicBezTo>
                <a:cubicBezTo>
                  <a:pt x="2050" y="60601"/>
                  <a:pt x="2166" y="60469"/>
                  <a:pt x="2298" y="60337"/>
                </a:cubicBezTo>
                <a:lnTo>
                  <a:pt x="2298" y="60337"/>
                </a:lnTo>
                <a:cubicBezTo>
                  <a:pt x="2001" y="61543"/>
                  <a:pt x="1786" y="62386"/>
                  <a:pt x="1620" y="63047"/>
                </a:cubicBezTo>
                <a:cubicBezTo>
                  <a:pt x="1439" y="63708"/>
                  <a:pt x="1323" y="64204"/>
                  <a:pt x="1158" y="64716"/>
                </a:cubicBezTo>
                <a:cubicBezTo>
                  <a:pt x="877" y="65724"/>
                  <a:pt x="513" y="66815"/>
                  <a:pt x="414" y="69575"/>
                </a:cubicBezTo>
                <a:lnTo>
                  <a:pt x="381" y="69377"/>
                </a:lnTo>
                <a:lnTo>
                  <a:pt x="381" y="69377"/>
                </a:lnTo>
                <a:cubicBezTo>
                  <a:pt x="447" y="69922"/>
                  <a:pt x="530" y="70566"/>
                  <a:pt x="563" y="71260"/>
                </a:cubicBezTo>
                <a:cubicBezTo>
                  <a:pt x="629" y="71955"/>
                  <a:pt x="645" y="72698"/>
                  <a:pt x="712" y="73442"/>
                </a:cubicBezTo>
                <a:cubicBezTo>
                  <a:pt x="645" y="73244"/>
                  <a:pt x="612" y="73161"/>
                  <a:pt x="563" y="73161"/>
                </a:cubicBezTo>
                <a:cubicBezTo>
                  <a:pt x="480" y="73161"/>
                  <a:pt x="431" y="73607"/>
                  <a:pt x="381" y="74037"/>
                </a:cubicBezTo>
                <a:cubicBezTo>
                  <a:pt x="331" y="74417"/>
                  <a:pt x="298" y="74781"/>
                  <a:pt x="216" y="74781"/>
                </a:cubicBezTo>
                <a:cubicBezTo>
                  <a:pt x="166" y="74781"/>
                  <a:pt x="100" y="74648"/>
                  <a:pt x="1" y="74301"/>
                </a:cubicBezTo>
                <a:lnTo>
                  <a:pt x="1" y="74301"/>
                </a:lnTo>
                <a:cubicBezTo>
                  <a:pt x="150" y="74979"/>
                  <a:pt x="249" y="75541"/>
                  <a:pt x="365" y="75987"/>
                </a:cubicBezTo>
                <a:cubicBezTo>
                  <a:pt x="480" y="76433"/>
                  <a:pt x="579" y="76780"/>
                  <a:pt x="662" y="77061"/>
                </a:cubicBezTo>
                <a:cubicBezTo>
                  <a:pt x="827" y="77606"/>
                  <a:pt x="959" y="77871"/>
                  <a:pt x="1075" y="78086"/>
                </a:cubicBezTo>
                <a:cubicBezTo>
                  <a:pt x="1307" y="78482"/>
                  <a:pt x="1505" y="78664"/>
                  <a:pt x="2397" y="80267"/>
                </a:cubicBezTo>
                <a:lnTo>
                  <a:pt x="2348" y="81143"/>
                </a:lnTo>
                <a:cubicBezTo>
                  <a:pt x="2711" y="81672"/>
                  <a:pt x="2926" y="81936"/>
                  <a:pt x="3207" y="82382"/>
                </a:cubicBezTo>
                <a:cubicBezTo>
                  <a:pt x="3356" y="82597"/>
                  <a:pt x="3521" y="82862"/>
                  <a:pt x="3719" y="83209"/>
                </a:cubicBezTo>
                <a:cubicBezTo>
                  <a:pt x="3802" y="83391"/>
                  <a:pt x="3918" y="83605"/>
                  <a:pt x="4050" y="83837"/>
                </a:cubicBezTo>
                <a:cubicBezTo>
                  <a:pt x="4165" y="84068"/>
                  <a:pt x="4298" y="84332"/>
                  <a:pt x="4479" y="84613"/>
                </a:cubicBezTo>
                <a:cubicBezTo>
                  <a:pt x="4182" y="84233"/>
                  <a:pt x="4050" y="84085"/>
                  <a:pt x="3984" y="84085"/>
                </a:cubicBezTo>
                <a:lnTo>
                  <a:pt x="3967" y="84085"/>
                </a:lnTo>
                <a:cubicBezTo>
                  <a:pt x="3901" y="84134"/>
                  <a:pt x="3918" y="84349"/>
                  <a:pt x="3967" y="84564"/>
                </a:cubicBezTo>
                <a:cubicBezTo>
                  <a:pt x="4000" y="84779"/>
                  <a:pt x="4017" y="85010"/>
                  <a:pt x="3918" y="85010"/>
                </a:cubicBezTo>
                <a:cubicBezTo>
                  <a:pt x="3818" y="85010"/>
                  <a:pt x="3637" y="84828"/>
                  <a:pt x="3290" y="84349"/>
                </a:cubicBezTo>
                <a:lnTo>
                  <a:pt x="3290" y="84349"/>
                </a:lnTo>
                <a:cubicBezTo>
                  <a:pt x="4248" y="87142"/>
                  <a:pt x="5702" y="88844"/>
                  <a:pt x="6876" y="90166"/>
                </a:cubicBezTo>
                <a:cubicBezTo>
                  <a:pt x="7487" y="90811"/>
                  <a:pt x="8033" y="91373"/>
                  <a:pt x="8479" y="91934"/>
                </a:cubicBezTo>
                <a:cubicBezTo>
                  <a:pt x="8958" y="92480"/>
                  <a:pt x="9322" y="93042"/>
                  <a:pt x="9586" y="93736"/>
                </a:cubicBezTo>
                <a:cubicBezTo>
                  <a:pt x="9850" y="93851"/>
                  <a:pt x="10032" y="93917"/>
                  <a:pt x="10131" y="93917"/>
                </a:cubicBezTo>
                <a:cubicBezTo>
                  <a:pt x="10528" y="93917"/>
                  <a:pt x="9867" y="93141"/>
                  <a:pt x="9156" y="92314"/>
                </a:cubicBezTo>
                <a:cubicBezTo>
                  <a:pt x="8694" y="91802"/>
                  <a:pt x="8231" y="91240"/>
                  <a:pt x="7933" y="90877"/>
                </a:cubicBezTo>
                <a:cubicBezTo>
                  <a:pt x="7735" y="90645"/>
                  <a:pt x="7619" y="90480"/>
                  <a:pt x="7652" y="90480"/>
                </a:cubicBezTo>
                <a:cubicBezTo>
                  <a:pt x="7652" y="90480"/>
                  <a:pt x="7702" y="90530"/>
                  <a:pt x="7801" y="90612"/>
                </a:cubicBezTo>
                <a:cubicBezTo>
                  <a:pt x="7702" y="90397"/>
                  <a:pt x="7702" y="90298"/>
                  <a:pt x="7785" y="90298"/>
                </a:cubicBezTo>
                <a:cubicBezTo>
                  <a:pt x="7917" y="90298"/>
                  <a:pt x="8264" y="90563"/>
                  <a:pt x="8694" y="90959"/>
                </a:cubicBezTo>
                <a:cubicBezTo>
                  <a:pt x="9024" y="91273"/>
                  <a:pt x="9454" y="91637"/>
                  <a:pt x="9834" y="92017"/>
                </a:cubicBezTo>
                <a:cubicBezTo>
                  <a:pt x="10231" y="92381"/>
                  <a:pt x="10594" y="92794"/>
                  <a:pt x="10908" y="93108"/>
                </a:cubicBezTo>
                <a:cubicBezTo>
                  <a:pt x="11536" y="93719"/>
                  <a:pt x="11867" y="94496"/>
                  <a:pt x="12528" y="95454"/>
                </a:cubicBezTo>
                <a:cubicBezTo>
                  <a:pt x="12842" y="95934"/>
                  <a:pt x="13238" y="96479"/>
                  <a:pt x="13800" y="97057"/>
                </a:cubicBezTo>
                <a:cubicBezTo>
                  <a:pt x="14081" y="97338"/>
                  <a:pt x="14395" y="97652"/>
                  <a:pt x="14759" y="97966"/>
                </a:cubicBezTo>
                <a:cubicBezTo>
                  <a:pt x="15122" y="98264"/>
                  <a:pt x="15519" y="98561"/>
                  <a:pt x="15965" y="98875"/>
                </a:cubicBezTo>
                <a:cubicBezTo>
                  <a:pt x="15651" y="98660"/>
                  <a:pt x="15568" y="98677"/>
                  <a:pt x="15221" y="98429"/>
                </a:cubicBezTo>
                <a:lnTo>
                  <a:pt x="15221" y="98429"/>
                </a:lnTo>
                <a:cubicBezTo>
                  <a:pt x="15849" y="99024"/>
                  <a:pt x="16593" y="99454"/>
                  <a:pt x="17386" y="99867"/>
                </a:cubicBezTo>
                <a:cubicBezTo>
                  <a:pt x="17783" y="100082"/>
                  <a:pt x="18179" y="100313"/>
                  <a:pt x="18593" y="100561"/>
                </a:cubicBezTo>
                <a:cubicBezTo>
                  <a:pt x="19006" y="100809"/>
                  <a:pt x="19419" y="101090"/>
                  <a:pt x="19832" y="101453"/>
                </a:cubicBezTo>
                <a:cubicBezTo>
                  <a:pt x="20477" y="101503"/>
                  <a:pt x="21088" y="101800"/>
                  <a:pt x="21600" y="102065"/>
                </a:cubicBezTo>
                <a:cubicBezTo>
                  <a:pt x="21947" y="102230"/>
                  <a:pt x="22245" y="102379"/>
                  <a:pt x="22509" y="102379"/>
                </a:cubicBezTo>
                <a:cubicBezTo>
                  <a:pt x="22641" y="102379"/>
                  <a:pt x="22757" y="102329"/>
                  <a:pt x="22873" y="102247"/>
                </a:cubicBezTo>
                <a:cubicBezTo>
                  <a:pt x="22228" y="101966"/>
                  <a:pt x="21617" y="101652"/>
                  <a:pt x="20972" y="101371"/>
                </a:cubicBezTo>
                <a:cubicBezTo>
                  <a:pt x="20344" y="101073"/>
                  <a:pt x="19733" y="100726"/>
                  <a:pt x="19105" y="100412"/>
                </a:cubicBezTo>
                <a:lnTo>
                  <a:pt x="19105" y="100412"/>
                </a:lnTo>
                <a:cubicBezTo>
                  <a:pt x="19650" y="100660"/>
                  <a:pt x="20196" y="100875"/>
                  <a:pt x="20774" y="101073"/>
                </a:cubicBezTo>
                <a:cubicBezTo>
                  <a:pt x="21352" y="101272"/>
                  <a:pt x="21947" y="101453"/>
                  <a:pt x="22592" y="101668"/>
                </a:cubicBezTo>
                <a:cubicBezTo>
                  <a:pt x="23220" y="101883"/>
                  <a:pt x="23897" y="102098"/>
                  <a:pt x="24625" y="102412"/>
                </a:cubicBezTo>
                <a:cubicBezTo>
                  <a:pt x="25352" y="102709"/>
                  <a:pt x="26128" y="103056"/>
                  <a:pt x="26988" y="103519"/>
                </a:cubicBezTo>
                <a:lnTo>
                  <a:pt x="26905" y="103519"/>
                </a:lnTo>
                <a:cubicBezTo>
                  <a:pt x="26492" y="103519"/>
                  <a:pt x="25467" y="103271"/>
                  <a:pt x="24740" y="103089"/>
                </a:cubicBezTo>
                <a:lnTo>
                  <a:pt x="24740" y="103089"/>
                </a:lnTo>
                <a:cubicBezTo>
                  <a:pt x="25699" y="103734"/>
                  <a:pt x="26806" y="103800"/>
                  <a:pt x="27831" y="104411"/>
                </a:cubicBezTo>
                <a:cubicBezTo>
                  <a:pt x="27765" y="104478"/>
                  <a:pt x="27649" y="104511"/>
                  <a:pt x="27484" y="104511"/>
                </a:cubicBezTo>
                <a:cubicBezTo>
                  <a:pt x="26971" y="104511"/>
                  <a:pt x="25996" y="104180"/>
                  <a:pt x="24906" y="103717"/>
                </a:cubicBezTo>
                <a:cubicBezTo>
                  <a:pt x="24178" y="103436"/>
                  <a:pt x="23418" y="103056"/>
                  <a:pt x="22658" y="102742"/>
                </a:cubicBezTo>
                <a:cubicBezTo>
                  <a:pt x="21914" y="102428"/>
                  <a:pt x="21187" y="102114"/>
                  <a:pt x="20559" y="101949"/>
                </a:cubicBezTo>
                <a:lnTo>
                  <a:pt x="20559" y="101949"/>
                </a:lnTo>
                <a:cubicBezTo>
                  <a:pt x="21038" y="102362"/>
                  <a:pt x="22162" y="102841"/>
                  <a:pt x="23022" y="103139"/>
                </a:cubicBezTo>
                <a:cubicBezTo>
                  <a:pt x="23864" y="103453"/>
                  <a:pt x="24393" y="103684"/>
                  <a:pt x="23650" y="103783"/>
                </a:cubicBezTo>
                <a:lnTo>
                  <a:pt x="23864" y="103783"/>
                </a:lnTo>
                <a:cubicBezTo>
                  <a:pt x="24311" y="103783"/>
                  <a:pt x="24773" y="103866"/>
                  <a:pt x="25236" y="104015"/>
                </a:cubicBezTo>
                <a:cubicBezTo>
                  <a:pt x="25765" y="104180"/>
                  <a:pt x="26310" y="104444"/>
                  <a:pt x="26905" y="104692"/>
                </a:cubicBezTo>
                <a:cubicBezTo>
                  <a:pt x="28079" y="105205"/>
                  <a:pt x="29417" y="105783"/>
                  <a:pt x="31004" y="105866"/>
                </a:cubicBezTo>
                <a:lnTo>
                  <a:pt x="30673" y="106229"/>
                </a:lnTo>
                <a:cubicBezTo>
                  <a:pt x="31169" y="106295"/>
                  <a:pt x="32193" y="106411"/>
                  <a:pt x="33053" y="106642"/>
                </a:cubicBezTo>
                <a:cubicBezTo>
                  <a:pt x="32474" y="106709"/>
                  <a:pt x="31913" y="106725"/>
                  <a:pt x="31334" y="106758"/>
                </a:cubicBezTo>
                <a:cubicBezTo>
                  <a:pt x="33863" y="106989"/>
                  <a:pt x="35895" y="108477"/>
                  <a:pt x="38292" y="108692"/>
                </a:cubicBezTo>
                <a:cubicBezTo>
                  <a:pt x="35846" y="108179"/>
                  <a:pt x="35598" y="107948"/>
                  <a:pt x="35730" y="107799"/>
                </a:cubicBezTo>
                <a:cubicBezTo>
                  <a:pt x="35846" y="107634"/>
                  <a:pt x="36308" y="107535"/>
                  <a:pt x="35333" y="107122"/>
                </a:cubicBezTo>
                <a:lnTo>
                  <a:pt x="35333" y="107122"/>
                </a:lnTo>
                <a:cubicBezTo>
                  <a:pt x="38374" y="107551"/>
                  <a:pt x="39167" y="107981"/>
                  <a:pt x="40060" y="108510"/>
                </a:cubicBezTo>
                <a:cubicBezTo>
                  <a:pt x="40506" y="108774"/>
                  <a:pt x="40985" y="109055"/>
                  <a:pt x="41762" y="109320"/>
                </a:cubicBezTo>
                <a:cubicBezTo>
                  <a:pt x="42506" y="109568"/>
                  <a:pt x="43530" y="109815"/>
                  <a:pt x="45051" y="110014"/>
                </a:cubicBezTo>
                <a:cubicBezTo>
                  <a:pt x="44010" y="109848"/>
                  <a:pt x="42159" y="109254"/>
                  <a:pt x="43348" y="109254"/>
                </a:cubicBezTo>
                <a:lnTo>
                  <a:pt x="43415" y="109254"/>
                </a:lnTo>
                <a:cubicBezTo>
                  <a:pt x="44687" y="109568"/>
                  <a:pt x="46356" y="109981"/>
                  <a:pt x="47116" y="110328"/>
                </a:cubicBezTo>
                <a:cubicBezTo>
                  <a:pt x="47976" y="110427"/>
                  <a:pt x="48488" y="110476"/>
                  <a:pt x="48752" y="110476"/>
                </a:cubicBezTo>
                <a:cubicBezTo>
                  <a:pt x="49893" y="110476"/>
                  <a:pt x="46869" y="109782"/>
                  <a:pt x="48422" y="109766"/>
                </a:cubicBezTo>
                <a:lnTo>
                  <a:pt x="48422" y="109766"/>
                </a:lnTo>
                <a:cubicBezTo>
                  <a:pt x="48951" y="110030"/>
                  <a:pt x="49380" y="110113"/>
                  <a:pt x="49810" y="110113"/>
                </a:cubicBezTo>
                <a:cubicBezTo>
                  <a:pt x="50174" y="110113"/>
                  <a:pt x="50521" y="110047"/>
                  <a:pt x="50934" y="109997"/>
                </a:cubicBezTo>
                <a:cubicBezTo>
                  <a:pt x="51347" y="109931"/>
                  <a:pt x="51810" y="109882"/>
                  <a:pt x="52355" y="109882"/>
                </a:cubicBezTo>
                <a:lnTo>
                  <a:pt x="52603" y="109882"/>
                </a:lnTo>
                <a:lnTo>
                  <a:pt x="52570" y="110344"/>
                </a:lnTo>
                <a:cubicBezTo>
                  <a:pt x="53677" y="110526"/>
                  <a:pt x="54371" y="110609"/>
                  <a:pt x="54817" y="110609"/>
                </a:cubicBezTo>
                <a:cubicBezTo>
                  <a:pt x="55396" y="110609"/>
                  <a:pt x="55578" y="110493"/>
                  <a:pt x="55743" y="110377"/>
                </a:cubicBezTo>
                <a:cubicBezTo>
                  <a:pt x="55908" y="110262"/>
                  <a:pt x="56057" y="110146"/>
                  <a:pt x="56536" y="110146"/>
                </a:cubicBezTo>
                <a:cubicBezTo>
                  <a:pt x="56933" y="110146"/>
                  <a:pt x="57528" y="110229"/>
                  <a:pt x="58519" y="110410"/>
                </a:cubicBezTo>
                <a:lnTo>
                  <a:pt x="56536" y="110823"/>
                </a:lnTo>
                <a:lnTo>
                  <a:pt x="58916" y="110939"/>
                </a:lnTo>
                <a:lnTo>
                  <a:pt x="58371" y="111402"/>
                </a:lnTo>
                <a:cubicBezTo>
                  <a:pt x="58817" y="111385"/>
                  <a:pt x="59197" y="111369"/>
                  <a:pt x="59544" y="111369"/>
                </a:cubicBezTo>
                <a:cubicBezTo>
                  <a:pt x="61296" y="111369"/>
                  <a:pt x="62188" y="111567"/>
                  <a:pt x="64270" y="111931"/>
                </a:cubicBezTo>
                <a:cubicBezTo>
                  <a:pt x="63841" y="111633"/>
                  <a:pt x="64320" y="111336"/>
                  <a:pt x="65609" y="111336"/>
                </a:cubicBezTo>
                <a:cubicBezTo>
                  <a:pt x="65973" y="111336"/>
                  <a:pt x="66402" y="111352"/>
                  <a:pt x="66914" y="111418"/>
                </a:cubicBezTo>
                <a:cubicBezTo>
                  <a:pt x="68402" y="111881"/>
                  <a:pt x="66006" y="111732"/>
                  <a:pt x="69179" y="112063"/>
                </a:cubicBezTo>
                <a:cubicBezTo>
                  <a:pt x="68765" y="112179"/>
                  <a:pt x="68352" y="112294"/>
                  <a:pt x="67840" y="112294"/>
                </a:cubicBezTo>
                <a:cubicBezTo>
                  <a:pt x="67394" y="112294"/>
                  <a:pt x="66898" y="112212"/>
                  <a:pt x="66286" y="111931"/>
                </a:cubicBezTo>
                <a:cubicBezTo>
                  <a:pt x="66121" y="112063"/>
                  <a:pt x="65543" y="112129"/>
                  <a:pt x="65394" y="112261"/>
                </a:cubicBezTo>
                <a:cubicBezTo>
                  <a:pt x="66981" y="112774"/>
                  <a:pt x="69476" y="112840"/>
                  <a:pt x="70616" y="112988"/>
                </a:cubicBezTo>
                <a:cubicBezTo>
                  <a:pt x="70187" y="112922"/>
                  <a:pt x="69658" y="112823"/>
                  <a:pt x="69393" y="112724"/>
                </a:cubicBezTo>
                <a:lnTo>
                  <a:pt x="74037" y="112707"/>
                </a:lnTo>
                <a:lnTo>
                  <a:pt x="74037" y="112707"/>
                </a:lnTo>
                <a:cubicBezTo>
                  <a:pt x="74731" y="112972"/>
                  <a:pt x="74153" y="113021"/>
                  <a:pt x="73574" y="113088"/>
                </a:cubicBezTo>
                <a:cubicBezTo>
                  <a:pt x="73839" y="113104"/>
                  <a:pt x="74103" y="113121"/>
                  <a:pt x="74351" y="113121"/>
                </a:cubicBezTo>
                <a:cubicBezTo>
                  <a:pt x="74467" y="113121"/>
                  <a:pt x="74583" y="113121"/>
                  <a:pt x="74682" y="113104"/>
                </a:cubicBezTo>
                <a:lnTo>
                  <a:pt x="75029" y="113104"/>
                </a:lnTo>
                <a:cubicBezTo>
                  <a:pt x="75442" y="113104"/>
                  <a:pt x="75921" y="113121"/>
                  <a:pt x="76533" y="113187"/>
                </a:cubicBezTo>
                <a:cubicBezTo>
                  <a:pt x="76169" y="113484"/>
                  <a:pt x="76169" y="113831"/>
                  <a:pt x="74731" y="113831"/>
                </a:cubicBezTo>
                <a:cubicBezTo>
                  <a:pt x="74686" y="113831"/>
                  <a:pt x="74639" y="113831"/>
                  <a:pt x="74590" y="113831"/>
                </a:cubicBezTo>
                <a:lnTo>
                  <a:pt x="74590" y="113831"/>
                </a:lnTo>
                <a:lnTo>
                  <a:pt x="78615" y="114013"/>
                </a:lnTo>
                <a:cubicBezTo>
                  <a:pt x="78879" y="114211"/>
                  <a:pt x="80780" y="114773"/>
                  <a:pt x="80201" y="114823"/>
                </a:cubicBezTo>
                <a:cubicBezTo>
                  <a:pt x="82581" y="115401"/>
                  <a:pt x="86200" y="114988"/>
                  <a:pt x="89340" y="115781"/>
                </a:cubicBezTo>
                <a:cubicBezTo>
                  <a:pt x="89423" y="115765"/>
                  <a:pt x="89572" y="115748"/>
                  <a:pt x="89786" y="115748"/>
                </a:cubicBezTo>
                <a:cubicBezTo>
                  <a:pt x="89985" y="115748"/>
                  <a:pt x="90216" y="115765"/>
                  <a:pt x="90530" y="115781"/>
                </a:cubicBezTo>
                <a:cubicBezTo>
                  <a:pt x="93521" y="116360"/>
                  <a:pt x="96083" y="117252"/>
                  <a:pt x="99702" y="117368"/>
                </a:cubicBezTo>
                <a:lnTo>
                  <a:pt x="101602" y="118392"/>
                </a:lnTo>
                <a:cubicBezTo>
                  <a:pt x="101867" y="118425"/>
                  <a:pt x="102065" y="118442"/>
                  <a:pt x="102197" y="118442"/>
                </a:cubicBezTo>
                <a:cubicBezTo>
                  <a:pt x="102710" y="118442"/>
                  <a:pt x="102330" y="118211"/>
                  <a:pt x="102016" y="117979"/>
                </a:cubicBezTo>
                <a:cubicBezTo>
                  <a:pt x="101685" y="117764"/>
                  <a:pt x="101421" y="117533"/>
                  <a:pt x="102181" y="117533"/>
                </a:cubicBezTo>
                <a:cubicBezTo>
                  <a:pt x="102495" y="117533"/>
                  <a:pt x="102974" y="117566"/>
                  <a:pt x="103685" y="117665"/>
                </a:cubicBezTo>
                <a:cubicBezTo>
                  <a:pt x="106973" y="118045"/>
                  <a:pt x="104792" y="118442"/>
                  <a:pt x="105916" y="118839"/>
                </a:cubicBezTo>
                <a:cubicBezTo>
                  <a:pt x="106312" y="118839"/>
                  <a:pt x="106808" y="118822"/>
                  <a:pt x="107353" y="118822"/>
                </a:cubicBezTo>
                <a:cubicBezTo>
                  <a:pt x="109023" y="118822"/>
                  <a:pt x="111237" y="118954"/>
                  <a:pt x="113418" y="119797"/>
                </a:cubicBezTo>
                <a:cubicBezTo>
                  <a:pt x="112410" y="119731"/>
                  <a:pt x="111650" y="119483"/>
                  <a:pt x="110708" y="119351"/>
                </a:cubicBezTo>
                <a:lnTo>
                  <a:pt x="110708" y="119351"/>
                </a:lnTo>
                <a:lnTo>
                  <a:pt x="112923" y="120161"/>
                </a:lnTo>
                <a:lnTo>
                  <a:pt x="112493" y="120161"/>
                </a:lnTo>
                <a:cubicBezTo>
                  <a:pt x="111799" y="120161"/>
                  <a:pt x="111187" y="120128"/>
                  <a:pt x="110675" y="120095"/>
                </a:cubicBezTo>
                <a:cubicBezTo>
                  <a:pt x="110163" y="120061"/>
                  <a:pt x="109783" y="120028"/>
                  <a:pt x="109551" y="120028"/>
                </a:cubicBezTo>
                <a:cubicBezTo>
                  <a:pt x="109138" y="120028"/>
                  <a:pt x="109237" y="120144"/>
                  <a:pt x="110163" y="120557"/>
                </a:cubicBezTo>
                <a:cubicBezTo>
                  <a:pt x="110262" y="120326"/>
                  <a:pt x="110626" y="120243"/>
                  <a:pt x="111154" y="120243"/>
                </a:cubicBezTo>
                <a:cubicBezTo>
                  <a:pt x="112080" y="120243"/>
                  <a:pt x="113485" y="120508"/>
                  <a:pt x="114906" y="120772"/>
                </a:cubicBezTo>
                <a:cubicBezTo>
                  <a:pt x="116311" y="121037"/>
                  <a:pt x="117732" y="121301"/>
                  <a:pt x="118624" y="121301"/>
                </a:cubicBezTo>
                <a:cubicBezTo>
                  <a:pt x="119136" y="121301"/>
                  <a:pt x="119483" y="121218"/>
                  <a:pt x="119583" y="121003"/>
                </a:cubicBezTo>
                <a:lnTo>
                  <a:pt x="121020" y="121582"/>
                </a:lnTo>
                <a:cubicBezTo>
                  <a:pt x="120591" y="121483"/>
                  <a:pt x="120508" y="121549"/>
                  <a:pt x="120095" y="121450"/>
                </a:cubicBezTo>
                <a:lnTo>
                  <a:pt x="120095" y="121450"/>
                </a:lnTo>
                <a:cubicBezTo>
                  <a:pt x="120905" y="121797"/>
                  <a:pt x="121450" y="121912"/>
                  <a:pt x="121896" y="121912"/>
                </a:cubicBezTo>
                <a:cubicBezTo>
                  <a:pt x="122243" y="121912"/>
                  <a:pt x="122541" y="121846"/>
                  <a:pt x="122871" y="121780"/>
                </a:cubicBezTo>
                <a:cubicBezTo>
                  <a:pt x="123185" y="121714"/>
                  <a:pt x="123549" y="121648"/>
                  <a:pt x="124012" y="121648"/>
                </a:cubicBezTo>
                <a:cubicBezTo>
                  <a:pt x="124540" y="121648"/>
                  <a:pt x="125218" y="121731"/>
                  <a:pt x="126160" y="121978"/>
                </a:cubicBezTo>
                <a:cubicBezTo>
                  <a:pt x="127383" y="122342"/>
                  <a:pt x="128226" y="122706"/>
                  <a:pt x="127532" y="122706"/>
                </a:cubicBezTo>
                <a:lnTo>
                  <a:pt x="127399" y="122706"/>
                </a:lnTo>
                <a:lnTo>
                  <a:pt x="130391" y="123036"/>
                </a:lnTo>
                <a:cubicBezTo>
                  <a:pt x="130969" y="123168"/>
                  <a:pt x="131035" y="123301"/>
                  <a:pt x="130738" y="123301"/>
                </a:cubicBezTo>
                <a:cubicBezTo>
                  <a:pt x="130688" y="123301"/>
                  <a:pt x="130605" y="123284"/>
                  <a:pt x="130523" y="123284"/>
                </a:cubicBezTo>
                <a:cubicBezTo>
                  <a:pt x="131894" y="123548"/>
                  <a:pt x="133266" y="123813"/>
                  <a:pt x="134654" y="124061"/>
                </a:cubicBezTo>
                <a:lnTo>
                  <a:pt x="134605" y="124094"/>
                </a:lnTo>
                <a:cubicBezTo>
                  <a:pt x="135233" y="124028"/>
                  <a:pt x="136555" y="124011"/>
                  <a:pt x="137332" y="124011"/>
                </a:cubicBezTo>
                <a:lnTo>
                  <a:pt x="137530" y="124011"/>
                </a:lnTo>
                <a:cubicBezTo>
                  <a:pt x="137976" y="124160"/>
                  <a:pt x="137976" y="124209"/>
                  <a:pt x="137827" y="124209"/>
                </a:cubicBezTo>
                <a:cubicBezTo>
                  <a:pt x="137761" y="124209"/>
                  <a:pt x="137679" y="124193"/>
                  <a:pt x="137579" y="124193"/>
                </a:cubicBezTo>
                <a:cubicBezTo>
                  <a:pt x="137480" y="124176"/>
                  <a:pt x="137381" y="124176"/>
                  <a:pt x="137315" y="124176"/>
                </a:cubicBezTo>
                <a:cubicBezTo>
                  <a:pt x="137199" y="124176"/>
                  <a:pt x="137133" y="124193"/>
                  <a:pt x="137199" y="124243"/>
                </a:cubicBezTo>
                <a:cubicBezTo>
                  <a:pt x="138059" y="124309"/>
                  <a:pt x="138901" y="124358"/>
                  <a:pt x="139761" y="124408"/>
                </a:cubicBezTo>
                <a:cubicBezTo>
                  <a:pt x="140257" y="124656"/>
                  <a:pt x="139926" y="124788"/>
                  <a:pt x="139265" y="124788"/>
                </a:cubicBezTo>
                <a:cubicBezTo>
                  <a:pt x="138637" y="124788"/>
                  <a:pt x="137695" y="124672"/>
                  <a:pt x="136869" y="124490"/>
                </a:cubicBezTo>
                <a:lnTo>
                  <a:pt x="136869" y="124490"/>
                </a:lnTo>
                <a:cubicBezTo>
                  <a:pt x="137926" y="125350"/>
                  <a:pt x="138472" y="125366"/>
                  <a:pt x="139348" y="125366"/>
                </a:cubicBezTo>
                <a:cubicBezTo>
                  <a:pt x="140240" y="125383"/>
                  <a:pt x="141480" y="125383"/>
                  <a:pt x="143991" y="126126"/>
                </a:cubicBezTo>
                <a:cubicBezTo>
                  <a:pt x="143182" y="126093"/>
                  <a:pt x="142372" y="125994"/>
                  <a:pt x="141562" y="125928"/>
                </a:cubicBezTo>
                <a:lnTo>
                  <a:pt x="141562" y="125928"/>
                </a:lnTo>
                <a:cubicBezTo>
                  <a:pt x="142289" y="126407"/>
                  <a:pt x="143132" y="126688"/>
                  <a:pt x="144140" y="126887"/>
                </a:cubicBezTo>
                <a:cubicBezTo>
                  <a:pt x="145132" y="127118"/>
                  <a:pt x="146289" y="127316"/>
                  <a:pt x="147677" y="127680"/>
                </a:cubicBezTo>
                <a:cubicBezTo>
                  <a:pt x="147346" y="127515"/>
                  <a:pt x="145991" y="127102"/>
                  <a:pt x="145082" y="126672"/>
                </a:cubicBezTo>
                <a:cubicBezTo>
                  <a:pt x="144206" y="126259"/>
                  <a:pt x="143744" y="125895"/>
                  <a:pt x="144983" y="125895"/>
                </a:cubicBezTo>
                <a:lnTo>
                  <a:pt x="145115" y="125895"/>
                </a:lnTo>
                <a:cubicBezTo>
                  <a:pt x="145710" y="126060"/>
                  <a:pt x="146470" y="126193"/>
                  <a:pt x="147511" y="126193"/>
                </a:cubicBezTo>
                <a:cubicBezTo>
                  <a:pt x="147792" y="126193"/>
                  <a:pt x="148106" y="126176"/>
                  <a:pt x="148437" y="126160"/>
                </a:cubicBezTo>
                <a:lnTo>
                  <a:pt x="148437" y="126160"/>
                </a:lnTo>
                <a:cubicBezTo>
                  <a:pt x="148404" y="126622"/>
                  <a:pt x="149891" y="126639"/>
                  <a:pt x="151759" y="126738"/>
                </a:cubicBezTo>
                <a:lnTo>
                  <a:pt x="151593" y="127333"/>
                </a:lnTo>
                <a:cubicBezTo>
                  <a:pt x="153643" y="127234"/>
                  <a:pt x="153477" y="126953"/>
                  <a:pt x="154667" y="126672"/>
                </a:cubicBezTo>
                <a:cubicBezTo>
                  <a:pt x="156915" y="126754"/>
                  <a:pt x="157394" y="127168"/>
                  <a:pt x="157956" y="127548"/>
                </a:cubicBezTo>
                <a:cubicBezTo>
                  <a:pt x="159790" y="127515"/>
                  <a:pt x="159146" y="127349"/>
                  <a:pt x="158584" y="127168"/>
                </a:cubicBezTo>
                <a:cubicBezTo>
                  <a:pt x="158022" y="126969"/>
                  <a:pt x="157559" y="126771"/>
                  <a:pt x="159691" y="126589"/>
                </a:cubicBezTo>
                <a:cubicBezTo>
                  <a:pt x="160451" y="126573"/>
                  <a:pt x="161145" y="126540"/>
                  <a:pt x="161823" y="126474"/>
                </a:cubicBezTo>
                <a:cubicBezTo>
                  <a:pt x="162501" y="126407"/>
                  <a:pt x="163145" y="126275"/>
                  <a:pt x="163806" y="126143"/>
                </a:cubicBezTo>
                <a:cubicBezTo>
                  <a:pt x="164484" y="126027"/>
                  <a:pt x="165161" y="125829"/>
                  <a:pt x="165872" y="125598"/>
                </a:cubicBezTo>
                <a:cubicBezTo>
                  <a:pt x="166599" y="125383"/>
                  <a:pt x="167376" y="125151"/>
                  <a:pt x="168218" y="124837"/>
                </a:cubicBezTo>
                <a:cubicBezTo>
                  <a:pt x="168582" y="124771"/>
                  <a:pt x="168813" y="124755"/>
                  <a:pt x="168946" y="124755"/>
                </a:cubicBezTo>
                <a:cubicBezTo>
                  <a:pt x="169260" y="124755"/>
                  <a:pt x="169061" y="124871"/>
                  <a:pt x="168846" y="125003"/>
                </a:cubicBezTo>
                <a:cubicBezTo>
                  <a:pt x="168648" y="125135"/>
                  <a:pt x="168433" y="125267"/>
                  <a:pt x="168714" y="125267"/>
                </a:cubicBezTo>
                <a:lnTo>
                  <a:pt x="168747" y="125267"/>
                </a:lnTo>
                <a:cubicBezTo>
                  <a:pt x="169293" y="124937"/>
                  <a:pt x="169855" y="124623"/>
                  <a:pt x="170400" y="124276"/>
                </a:cubicBezTo>
                <a:cubicBezTo>
                  <a:pt x="170499" y="124259"/>
                  <a:pt x="170582" y="124243"/>
                  <a:pt x="170631" y="124243"/>
                </a:cubicBezTo>
                <a:cubicBezTo>
                  <a:pt x="170797" y="124243"/>
                  <a:pt x="170730" y="124358"/>
                  <a:pt x="170697" y="124441"/>
                </a:cubicBezTo>
                <a:cubicBezTo>
                  <a:pt x="172119" y="123780"/>
                  <a:pt x="170631" y="123846"/>
                  <a:pt x="172879" y="122871"/>
                </a:cubicBezTo>
                <a:cubicBezTo>
                  <a:pt x="173061" y="122441"/>
                  <a:pt x="174300" y="122243"/>
                  <a:pt x="175820" y="121846"/>
                </a:cubicBezTo>
                <a:cubicBezTo>
                  <a:pt x="177324" y="121450"/>
                  <a:pt x="179093" y="120822"/>
                  <a:pt x="180216" y="119781"/>
                </a:cubicBezTo>
                <a:cubicBezTo>
                  <a:pt x="180315" y="119764"/>
                  <a:pt x="180382" y="119747"/>
                  <a:pt x="180431" y="119747"/>
                </a:cubicBezTo>
                <a:cubicBezTo>
                  <a:pt x="180762" y="119747"/>
                  <a:pt x="180134" y="120293"/>
                  <a:pt x="180398" y="120392"/>
                </a:cubicBezTo>
                <a:cubicBezTo>
                  <a:pt x="182100" y="119186"/>
                  <a:pt x="182794" y="118657"/>
                  <a:pt x="183422" y="118161"/>
                </a:cubicBezTo>
                <a:cubicBezTo>
                  <a:pt x="184034" y="117649"/>
                  <a:pt x="184563" y="117186"/>
                  <a:pt x="185786" y="115996"/>
                </a:cubicBezTo>
                <a:cubicBezTo>
                  <a:pt x="186645" y="115583"/>
                  <a:pt x="187521" y="115170"/>
                  <a:pt x="188364" y="114740"/>
                </a:cubicBezTo>
                <a:lnTo>
                  <a:pt x="188364" y="114740"/>
                </a:lnTo>
                <a:cubicBezTo>
                  <a:pt x="188050" y="114872"/>
                  <a:pt x="187835" y="114922"/>
                  <a:pt x="187703" y="114922"/>
                </a:cubicBezTo>
                <a:cubicBezTo>
                  <a:pt x="186992" y="114922"/>
                  <a:pt x="188545" y="113319"/>
                  <a:pt x="189884" y="111865"/>
                </a:cubicBezTo>
                <a:lnTo>
                  <a:pt x="189884" y="111865"/>
                </a:lnTo>
                <a:cubicBezTo>
                  <a:pt x="189768" y="111914"/>
                  <a:pt x="189669" y="111947"/>
                  <a:pt x="189570" y="111980"/>
                </a:cubicBezTo>
                <a:cubicBezTo>
                  <a:pt x="189785" y="111815"/>
                  <a:pt x="190000" y="111666"/>
                  <a:pt x="190198" y="111501"/>
                </a:cubicBezTo>
                <a:lnTo>
                  <a:pt x="190198" y="111501"/>
                </a:lnTo>
                <a:cubicBezTo>
                  <a:pt x="190099" y="111633"/>
                  <a:pt x="190000" y="111749"/>
                  <a:pt x="189884" y="111865"/>
                </a:cubicBezTo>
                <a:cubicBezTo>
                  <a:pt x="190016" y="111815"/>
                  <a:pt x="190148" y="111765"/>
                  <a:pt x="190297" y="111716"/>
                </a:cubicBezTo>
                <a:lnTo>
                  <a:pt x="190297" y="111716"/>
                </a:lnTo>
                <a:cubicBezTo>
                  <a:pt x="189785" y="112559"/>
                  <a:pt x="189322" y="113385"/>
                  <a:pt x="189686" y="113567"/>
                </a:cubicBezTo>
                <a:cubicBezTo>
                  <a:pt x="189851" y="113368"/>
                  <a:pt x="190181" y="113054"/>
                  <a:pt x="190578" y="112724"/>
                </a:cubicBezTo>
                <a:lnTo>
                  <a:pt x="190578" y="112724"/>
                </a:lnTo>
                <a:cubicBezTo>
                  <a:pt x="190462" y="112939"/>
                  <a:pt x="190380" y="113104"/>
                  <a:pt x="190495" y="113104"/>
                </a:cubicBezTo>
                <a:cubicBezTo>
                  <a:pt x="190495" y="113104"/>
                  <a:pt x="190495" y="113088"/>
                  <a:pt x="190512" y="113088"/>
                </a:cubicBezTo>
                <a:cubicBezTo>
                  <a:pt x="190644" y="113071"/>
                  <a:pt x="190876" y="112740"/>
                  <a:pt x="191272" y="112228"/>
                </a:cubicBezTo>
                <a:lnTo>
                  <a:pt x="192363" y="112261"/>
                </a:lnTo>
                <a:lnTo>
                  <a:pt x="192363" y="111914"/>
                </a:lnTo>
                <a:cubicBezTo>
                  <a:pt x="193057" y="111485"/>
                  <a:pt x="193735" y="111022"/>
                  <a:pt x="194412" y="110559"/>
                </a:cubicBezTo>
                <a:cubicBezTo>
                  <a:pt x="195106" y="110113"/>
                  <a:pt x="195767" y="109617"/>
                  <a:pt x="196428" y="109138"/>
                </a:cubicBezTo>
                <a:cubicBezTo>
                  <a:pt x="196990" y="108444"/>
                  <a:pt x="197502" y="107733"/>
                  <a:pt x="197998" y="107006"/>
                </a:cubicBezTo>
                <a:cubicBezTo>
                  <a:pt x="198246" y="106642"/>
                  <a:pt x="198511" y="106279"/>
                  <a:pt x="198758" y="105899"/>
                </a:cubicBezTo>
                <a:cubicBezTo>
                  <a:pt x="199023" y="105519"/>
                  <a:pt x="199287" y="105139"/>
                  <a:pt x="199552" y="104742"/>
                </a:cubicBezTo>
                <a:cubicBezTo>
                  <a:pt x="200659" y="103172"/>
                  <a:pt x="201898" y="101404"/>
                  <a:pt x="203617" y="99288"/>
                </a:cubicBezTo>
                <a:lnTo>
                  <a:pt x="203617" y="99288"/>
                </a:lnTo>
                <a:cubicBezTo>
                  <a:pt x="203088" y="100627"/>
                  <a:pt x="204030" y="100049"/>
                  <a:pt x="204427" y="100511"/>
                </a:cubicBezTo>
                <a:cubicBezTo>
                  <a:pt x="202973" y="101189"/>
                  <a:pt x="201766" y="103767"/>
                  <a:pt x="199634" y="105651"/>
                </a:cubicBezTo>
                <a:cubicBezTo>
                  <a:pt x="200080" y="105271"/>
                  <a:pt x="200328" y="105139"/>
                  <a:pt x="200444" y="105139"/>
                </a:cubicBezTo>
                <a:cubicBezTo>
                  <a:pt x="200576" y="105139"/>
                  <a:pt x="200510" y="105353"/>
                  <a:pt x="200394" y="105535"/>
                </a:cubicBezTo>
                <a:lnTo>
                  <a:pt x="201221" y="104527"/>
                </a:lnTo>
                <a:lnTo>
                  <a:pt x="202031" y="103503"/>
                </a:lnTo>
                <a:lnTo>
                  <a:pt x="202824" y="102478"/>
                </a:lnTo>
                <a:lnTo>
                  <a:pt x="203584" y="101437"/>
                </a:lnTo>
                <a:cubicBezTo>
                  <a:pt x="203634" y="101503"/>
                  <a:pt x="203683" y="101536"/>
                  <a:pt x="203766" y="101536"/>
                </a:cubicBezTo>
                <a:cubicBezTo>
                  <a:pt x="204112" y="101536"/>
                  <a:pt x="204789" y="100761"/>
                  <a:pt x="205630" y="100002"/>
                </a:cubicBezTo>
                <a:lnTo>
                  <a:pt x="205630" y="100002"/>
                </a:lnTo>
                <a:cubicBezTo>
                  <a:pt x="205613" y="100016"/>
                  <a:pt x="205583" y="100016"/>
                  <a:pt x="205567" y="100016"/>
                </a:cubicBezTo>
                <a:cubicBezTo>
                  <a:pt x="204989" y="100016"/>
                  <a:pt x="205484" y="99206"/>
                  <a:pt x="206278" y="98181"/>
                </a:cubicBezTo>
                <a:cubicBezTo>
                  <a:pt x="206658" y="97636"/>
                  <a:pt x="207137" y="97024"/>
                  <a:pt x="207583" y="96446"/>
                </a:cubicBezTo>
                <a:cubicBezTo>
                  <a:pt x="208013" y="95851"/>
                  <a:pt x="208410" y="95273"/>
                  <a:pt x="208657" y="94826"/>
                </a:cubicBezTo>
                <a:cubicBezTo>
                  <a:pt x="208839" y="94876"/>
                  <a:pt x="208905" y="95041"/>
                  <a:pt x="208740" y="95454"/>
                </a:cubicBezTo>
                <a:cubicBezTo>
                  <a:pt x="208558" y="95868"/>
                  <a:pt x="208145" y="96512"/>
                  <a:pt x="207302" y="97471"/>
                </a:cubicBezTo>
                <a:cubicBezTo>
                  <a:pt x="208492" y="96611"/>
                  <a:pt x="208806" y="95702"/>
                  <a:pt x="209137" y="94810"/>
                </a:cubicBezTo>
                <a:cubicBezTo>
                  <a:pt x="209451" y="93917"/>
                  <a:pt x="209699" y="92992"/>
                  <a:pt x="210756" y="92067"/>
                </a:cubicBezTo>
                <a:lnTo>
                  <a:pt x="210756" y="92067"/>
                </a:lnTo>
                <a:cubicBezTo>
                  <a:pt x="210409" y="92579"/>
                  <a:pt x="210178" y="92810"/>
                  <a:pt x="210161" y="93108"/>
                </a:cubicBezTo>
                <a:cubicBezTo>
                  <a:pt x="210310" y="92777"/>
                  <a:pt x="210574" y="92348"/>
                  <a:pt x="210872" y="91918"/>
                </a:cubicBezTo>
                <a:cubicBezTo>
                  <a:pt x="211153" y="91472"/>
                  <a:pt x="211467" y="91025"/>
                  <a:pt x="211764" y="90645"/>
                </a:cubicBezTo>
                <a:cubicBezTo>
                  <a:pt x="212194" y="90067"/>
                  <a:pt x="212574" y="89637"/>
                  <a:pt x="212690" y="89637"/>
                </a:cubicBezTo>
                <a:cubicBezTo>
                  <a:pt x="212723" y="89637"/>
                  <a:pt x="212739" y="89687"/>
                  <a:pt x="212706" y="89803"/>
                </a:cubicBezTo>
                <a:lnTo>
                  <a:pt x="212376" y="90315"/>
                </a:lnTo>
                <a:lnTo>
                  <a:pt x="212376" y="90315"/>
                </a:lnTo>
                <a:cubicBezTo>
                  <a:pt x="213549" y="88613"/>
                  <a:pt x="215235" y="85935"/>
                  <a:pt x="216375" y="83457"/>
                </a:cubicBezTo>
                <a:cubicBezTo>
                  <a:pt x="216673" y="82862"/>
                  <a:pt x="216920" y="82250"/>
                  <a:pt x="217152" y="81688"/>
                </a:cubicBezTo>
                <a:cubicBezTo>
                  <a:pt x="217367" y="81126"/>
                  <a:pt x="217581" y="80631"/>
                  <a:pt x="217714" y="80168"/>
                </a:cubicBezTo>
                <a:cubicBezTo>
                  <a:pt x="217995" y="79259"/>
                  <a:pt x="218127" y="78598"/>
                  <a:pt x="217995" y="78383"/>
                </a:cubicBezTo>
                <a:lnTo>
                  <a:pt x="217995" y="78383"/>
                </a:lnTo>
                <a:cubicBezTo>
                  <a:pt x="218110" y="78383"/>
                  <a:pt x="218672" y="79276"/>
                  <a:pt x="218705" y="79573"/>
                </a:cubicBezTo>
                <a:cubicBezTo>
                  <a:pt x="218854" y="77755"/>
                  <a:pt x="218920" y="75954"/>
                  <a:pt x="218904" y="74153"/>
                </a:cubicBezTo>
                <a:cubicBezTo>
                  <a:pt x="219184" y="73442"/>
                  <a:pt x="219432" y="72715"/>
                  <a:pt x="219680" y="71988"/>
                </a:cubicBezTo>
                <a:lnTo>
                  <a:pt x="220358" y="71988"/>
                </a:lnTo>
                <a:cubicBezTo>
                  <a:pt x="220639" y="72037"/>
                  <a:pt x="220870" y="72153"/>
                  <a:pt x="221002" y="72467"/>
                </a:cubicBezTo>
                <a:cubicBezTo>
                  <a:pt x="221135" y="72781"/>
                  <a:pt x="221151" y="73310"/>
                  <a:pt x="220936" y="74169"/>
                </a:cubicBezTo>
                <a:cubicBezTo>
                  <a:pt x="221168" y="73706"/>
                  <a:pt x="221399" y="73211"/>
                  <a:pt x="221630" y="72550"/>
                </a:cubicBezTo>
                <a:cubicBezTo>
                  <a:pt x="221845" y="71888"/>
                  <a:pt x="222110" y="71079"/>
                  <a:pt x="222258" y="70038"/>
                </a:cubicBezTo>
                <a:lnTo>
                  <a:pt x="222258" y="70038"/>
                </a:lnTo>
                <a:cubicBezTo>
                  <a:pt x="222077" y="70451"/>
                  <a:pt x="221515" y="70880"/>
                  <a:pt x="221201" y="70880"/>
                </a:cubicBezTo>
                <a:cubicBezTo>
                  <a:pt x="221035" y="70880"/>
                  <a:pt x="220953" y="70748"/>
                  <a:pt x="221019" y="70451"/>
                </a:cubicBezTo>
                <a:cubicBezTo>
                  <a:pt x="222440" y="68269"/>
                  <a:pt x="221944" y="68881"/>
                  <a:pt x="223266" y="66104"/>
                </a:cubicBezTo>
                <a:lnTo>
                  <a:pt x="223266" y="66104"/>
                </a:lnTo>
                <a:cubicBezTo>
                  <a:pt x="223184" y="66253"/>
                  <a:pt x="223085" y="66319"/>
                  <a:pt x="223002" y="66319"/>
                </a:cubicBezTo>
                <a:cubicBezTo>
                  <a:pt x="222622" y="66319"/>
                  <a:pt x="222225" y="65245"/>
                  <a:pt x="222473" y="64055"/>
                </a:cubicBezTo>
                <a:lnTo>
                  <a:pt x="222473" y="64055"/>
                </a:lnTo>
                <a:cubicBezTo>
                  <a:pt x="222572" y="64320"/>
                  <a:pt x="223465" y="64171"/>
                  <a:pt x="223547" y="64667"/>
                </a:cubicBezTo>
                <a:cubicBezTo>
                  <a:pt x="223498" y="64006"/>
                  <a:pt x="223481" y="63345"/>
                  <a:pt x="223399" y="62684"/>
                </a:cubicBezTo>
                <a:lnTo>
                  <a:pt x="223200" y="60816"/>
                </a:lnTo>
                <a:lnTo>
                  <a:pt x="223200" y="60816"/>
                </a:lnTo>
                <a:cubicBezTo>
                  <a:pt x="223233" y="61031"/>
                  <a:pt x="223333" y="61114"/>
                  <a:pt x="223465" y="61114"/>
                </a:cubicBezTo>
                <a:cubicBezTo>
                  <a:pt x="223762" y="61114"/>
                  <a:pt x="224208" y="60634"/>
                  <a:pt x="224473" y="60089"/>
                </a:cubicBezTo>
                <a:lnTo>
                  <a:pt x="224473" y="60089"/>
                </a:lnTo>
                <a:cubicBezTo>
                  <a:pt x="224456" y="60106"/>
                  <a:pt x="224440" y="60106"/>
                  <a:pt x="224440" y="60106"/>
                </a:cubicBezTo>
                <a:cubicBezTo>
                  <a:pt x="224357" y="60106"/>
                  <a:pt x="224456" y="59312"/>
                  <a:pt x="224572" y="58354"/>
                </a:cubicBezTo>
                <a:cubicBezTo>
                  <a:pt x="224704" y="57296"/>
                  <a:pt x="224787" y="56057"/>
                  <a:pt x="224787" y="55511"/>
                </a:cubicBezTo>
                <a:lnTo>
                  <a:pt x="224787" y="55511"/>
                </a:lnTo>
                <a:lnTo>
                  <a:pt x="224423" y="57197"/>
                </a:lnTo>
                <a:cubicBezTo>
                  <a:pt x="224688" y="54933"/>
                  <a:pt x="224274" y="53793"/>
                  <a:pt x="223911" y="52685"/>
                </a:cubicBezTo>
                <a:cubicBezTo>
                  <a:pt x="223481" y="51562"/>
                  <a:pt x="223118" y="50487"/>
                  <a:pt x="222969" y="48289"/>
                </a:cubicBezTo>
                <a:lnTo>
                  <a:pt x="222969" y="48289"/>
                </a:lnTo>
                <a:cubicBezTo>
                  <a:pt x="223085" y="48521"/>
                  <a:pt x="223415" y="48818"/>
                  <a:pt x="223729" y="48818"/>
                </a:cubicBezTo>
                <a:cubicBezTo>
                  <a:pt x="224076" y="48818"/>
                  <a:pt x="224407" y="48455"/>
                  <a:pt x="224390" y="47232"/>
                </a:cubicBezTo>
                <a:cubicBezTo>
                  <a:pt x="224208" y="46984"/>
                  <a:pt x="223944" y="46587"/>
                  <a:pt x="223597" y="46075"/>
                </a:cubicBezTo>
                <a:cubicBezTo>
                  <a:pt x="223266" y="45563"/>
                  <a:pt x="222870" y="44951"/>
                  <a:pt x="222407" y="44241"/>
                </a:cubicBezTo>
                <a:cubicBezTo>
                  <a:pt x="222357" y="44141"/>
                  <a:pt x="222291" y="44042"/>
                  <a:pt x="222225" y="43943"/>
                </a:cubicBezTo>
                <a:cubicBezTo>
                  <a:pt x="222143" y="43447"/>
                  <a:pt x="222077" y="42935"/>
                  <a:pt x="221977" y="42423"/>
                </a:cubicBezTo>
                <a:cubicBezTo>
                  <a:pt x="221779" y="41365"/>
                  <a:pt x="221531" y="40241"/>
                  <a:pt x="221250" y="39085"/>
                </a:cubicBezTo>
                <a:lnTo>
                  <a:pt x="221250" y="39085"/>
                </a:lnTo>
                <a:cubicBezTo>
                  <a:pt x="221399" y="39332"/>
                  <a:pt x="221564" y="39597"/>
                  <a:pt x="221713" y="39845"/>
                </a:cubicBezTo>
                <a:cubicBezTo>
                  <a:pt x="222225" y="40721"/>
                  <a:pt x="222738" y="41613"/>
                  <a:pt x="223167" y="42505"/>
                </a:cubicBezTo>
                <a:cubicBezTo>
                  <a:pt x="223580" y="43381"/>
                  <a:pt x="223977" y="44224"/>
                  <a:pt x="224241" y="44935"/>
                </a:cubicBezTo>
                <a:cubicBezTo>
                  <a:pt x="224225" y="43200"/>
                  <a:pt x="224539" y="44406"/>
                  <a:pt x="224093" y="41861"/>
                </a:cubicBezTo>
                <a:cubicBezTo>
                  <a:pt x="224109" y="41696"/>
                  <a:pt x="224142" y="41630"/>
                  <a:pt x="224175" y="41630"/>
                </a:cubicBezTo>
                <a:cubicBezTo>
                  <a:pt x="224258" y="41630"/>
                  <a:pt x="224390" y="41894"/>
                  <a:pt x="224489" y="42258"/>
                </a:cubicBezTo>
                <a:cubicBezTo>
                  <a:pt x="224671" y="42803"/>
                  <a:pt x="224836" y="43563"/>
                  <a:pt x="224902" y="43943"/>
                </a:cubicBezTo>
                <a:cubicBezTo>
                  <a:pt x="224655" y="41927"/>
                  <a:pt x="224308" y="39944"/>
                  <a:pt x="223894" y="37977"/>
                </a:cubicBezTo>
                <a:cubicBezTo>
                  <a:pt x="223861" y="37994"/>
                  <a:pt x="223845" y="38010"/>
                  <a:pt x="223812" y="38010"/>
                </a:cubicBezTo>
                <a:cubicBezTo>
                  <a:pt x="223531" y="38010"/>
                  <a:pt x="223151" y="37019"/>
                  <a:pt x="222738" y="36044"/>
                </a:cubicBezTo>
                <a:cubicBezTo>
                  <a:pt x="222324" y="35069"/>
                  <a:pt x="221895" y="34094"/>
                  <a:pt x="221663" y="34094"/>
                </a:cubicBezTo>
                <a:cubicBezTo>
                  <a:pt x="221630" y="34094"/>
                  <a:pt x="221614" y="34094"/>
                  <a:pt x="221597" y="34110"/>
                </a:cubicBezTo>
                <a:cubicBezTo>
                  <a:pt x="222440" y="36093"/>
                  <a:pt x="223200" y="38126"/>
                  <a:pt x="223878" y="40192"/>
                </a:cubicBezTo>
                <a:cubicBezTo>
                  <a:pt x="223861" y="40208"/>
                  <a:pt x="223828" y="40225"/>
                  <a:pt x="223795" y="40225"/>
                </a:cubicBezTo>
                <a:cubicBezTo>
                  <a:pt x="223481" y="40225"/>
                  <a:pt x="222886" y="39432"/>
                  <a:pt x="222258" y="38209"/>
                </a:cubicBezTo>
                <a:cubicBezTo>
                  <a:pt x="221548" y="36854"/>
                  <a:pt x="220754" y="34986"/>
                  <a:pt x="220176" y="33003"/>
                </a:cubicBezTo>
                <a:cubicBezTo>
                  <a:pt x="220143" y="32722"/>
                  <a:pt x="220226" y="32606"/>
                  <a:pt x="220374" y="32606"/>
                </a:cubicBezTo>
                <a:cubicBezTo>
                  <a:pt x="220556" y="32606"/>
                  <a:pt x="220821" y="32788"/>
                  <a:pt x="221068" y="32953"/>
                </a:cubicBezTo>
                <a:cubicBezTo>
                  <a:pt x="221316" y="33119"/>
                  <a:pt x="221548" y="33300"/>
                  <a:pt x="221647" y="33300"/>
                </a:cubicBezTo>
                <a:cubicBezTo>
                  <a:pt x="221647" y="33300"/>
                  <a:pt x="221663" y="33300"/>
                  <a:pt x="221663" y="33284"/>
                </a:cubicBezTo>
                <a:cubicBezTo>
                  <a:pt x="221482" y="33053"/>
                  <a:pt x="221085" y="32144"/>
                  <a:pt x="220721" y="31235"/>
                </a:cubicBezTo>
                <a:cubicBezTo>
                  <a:pt x="220341" y="30326"/>
                  <a:pt x="220011" y="29433"/>
                  <a:pt x="220011" y="29235"/>
                </a:cubicBezTo>
                <a:lnTo>
                  <a:pt x="220011" y="29235"/>
                </a:lnTo>
                <a:cubicBezTo>
                  <a:pt x="220341" y="29747"/>
                  <a:pt x="220622" y="30276"/>
                  <a:pt x="220936" y="30805"/>
                </a:cubicBezTo>
                <a:cubicBezTo>
                  <a:pt x="220391" y="28508"/>
                  <a:pt x="218854" y="27500"/>
                  <a:pt x="218325" y="24707"/>
                </a:cubicBezTo>
                <a:cubicBezTo>
                  <a:pt x="217995" y="23798"/>
                  <a:pt x="217895" y="21716"/>
                  <a:pt x="217466" y="21716"/>
                </a:cubicBezTo>
                <a:cubicBezTo>
                  <a:pt x="217482" y="22773"/>
                  <a:pt x="216772" y="23600"/>
                  <a:pt x="216028" y="23947"/>
                </a:cubicBezTo>
                <a:cubicBezTo>
                  <a:pt x="215582" y="22972"/>
                  <a:pt x="215103" y="21997"/>
                  <a:pt x="214623" y="21022"/>
                </a:cubicBezTo>
                <a:lnTo>
                  <a:pt x="214623" y="21022"/>
                </a:lnTo>
                <a:lnTo>
                  <a:pt x="214904" y="21038"/>
                </a:lnTo>
                <a:lnTo>
                  <a:pt x="214623" y="20476"/>
                </a:lnTo>
                <a:lnTo>
                  <a:pt x="214408" y="20609"/>
                </a:lnTo>
                <a:cubicBezTo>
                  <a:pt x="213913" y="19634"/>
                  <a:pt x="213384" y="18659"/>
                  <a:pt x="212839" y="17700"/>
                </a:cubicBezTo>
                <a:cubicBezTo>
                  <a:pt x="212872" y="17634"/>
                  <a:pt x="212921" y="17601"/>
                  <a:pt x="213004" y="17601"/>
                </a:cubicBezTo>
                <a:cubicBezTo>
                  <a:pt x="213202" y="17601"/>
                  <a:pt x="213533" y="17799"/>
                  <a:pt x="213863" y="18014"/>
                </a:cubicBezTo>
                <a:cubicBezTo>
                  <a:pt x="214227" y="18245"/>
                  <a:pt x="214574" y="18510"/>
                  <a:pt x="214789" y="18510"/>
                </a:cubicBezTo>
                <a:cubicBezTo>
                  <a:pt x="214904" y="18510"/>
                  <a:pt x="214970" y="18394"/>
                  <a:pt x="214937" y="18113"/>
                </a:cubicBezTo>
                <a:lnTo>
                  <a:pt x="214921" y="18113"/>
                </a:lnTo>
                <a:cubicBezTo>
                  <a:pt x="214739" y="18113"/>
                  <a:pt x="214128" y="17469"/>
                  <a:pt x="213896" y="17204"/>
                </a:cubicBezTo>
                <a:cubicBezTo>
                  <a:pt x="213500" y="16246"/>
                  <a:pt x="214590" y="17287"/>
                  <a:pt x="213367" y="15419"/>
                </a:cubicBezTo>
                <a:cubicBezTo>
                  <a:pt x="213119" y="15419"/>
                  <a:pt x="212756" y="14940"/>
                  <a:pt x="212425" y="14477"/>
                </a:cubicBezTo>
                <a:cubicBezTo>
                  <a:pt x="212111" y="13998"/>
                  <a:pt x="211847" y="13519"/>
                  <a:pt x="211830" y="13519"/>
                </a:cubicBezTo>
                <a:lnTo>
                  <a:pt x="211830" y="13519"/>
                </a:lnTo>
                <a:cubicBezTo>
                  <a:pt x="211797" y="13519"/>
                  <a:pt x="211946" y="13866"/>
                  <a:pt x="212359" y="14808"/>
                </a:cubicBezTo>
                <a:cubicBezTo>
                  <a:pt x="211698" y="13949"/>
                  <a:pt x="211401" y="13469"/>
                  <a:pt x="211087" y="12924"/>
                </a:cubicBezTo>
                <a:cubicBezTo>
                  <a:pt x="210938" y="12643"/>
                  <a:pt x="210773" y="12362"/>
                  <a:pt x="210541" y="12032"/>
                </a:cubicBezTo>
                <a:cubicBezTo>
                  <a:pt x="210327" y="11685"/>
                  <a:pt x="210062" y="11271"/>
                  <a:pt x="209649" y="10776"/>
                </a:cubicBezTo>
                <a:lnTo>
                  <a:pt x="209649" y="10776"/>
                </a:lnTo>
                <a:cubicBezTo>
                  <a:pt x="209682" y="10941"/>
                  <a:pt x="209616" y="11024"/>
                  <a:pt x="209484" y="11024"/>
                </a:cubicBezTo>
                <a:cubicBezTo>
                  <a:pt x="209252" y="11024"/>
                  <a:pt x="208806" y="10792"/>
                  <a:pt x="208277" y="10462"/>
                </a:cubicBezTo>
                <a:cubicBezTo>
                  <a:pt x="207996" y="10296"/>
                  <a:pt x="207699" y="10098"/>
                  <a:pt x="207401" y="9900"/>
                </a:cubicBezTo>
                <a:cubicBezTo>
                  <a:pt x="206790" y="9189"/>
                  <a:pt x="206179" y="8528"/>
                  <a:pt x="205551" y="7900"/>
                </a:cubicBezTo>
                <a:cubicBezTo>
                  <a:pt x="205518" y="7834"/>
                  <a:pt x="205501" y="7785"/>
                  <a:pt x="205484" y="7751"/>
                </a:cubicBezTo>
                <a:cubicBezTo>
                  <a:pt x="203964" y="6198"/>
                  <a:pt x="202692" y="5091"/>
                  <a:pt x="201353" y="4099"/>
                </a:cubicBezTo>
                <a:cubicBezTo>
                  <a:pt x="200031" y="3124"/>
                  <a:pt x="198610" y="2281"/>
                  <a:pt x="196627" y="1620"/>
                </a:cubicBezTo>
                <a:cubicBezTo>
                  <a:pt x="196313" y="1372"/>
                  <a:pt x="194363" y="695"/>
                  <a:pt x="195255" y="629"/>
                </a:cubicBezTo>
                <a:lnTo>
                  <a:pt x="195139" y="629"/>
                </a:lnTo>
                <a:cubicBezTo>
                  <a:pt x="194858" y="629"/>
                  <a:pt x="194594" y="678"/>
                  <a:pt x="194247" y="678"/>
                </a:cubicBezTo>
                <a:cubicBezTo>
                  <a:pt x="194131" y="695"/>
                  <a:pt x="193999" y="695"/>
                  <a:pt x="193850" y="695"/>
                </a:cubicBezTo>
                <a:lnTo>
                  <a:pt x="193602" y="695"/>
                </a:lnTo>
                <a:cubicBezTo>
                  <a:pt x="193470" y="695"/>
                  <a:pt x="193354" y="678"/>
                  <a:pt x="193206" y="678"/>
                </a:cubicBezTo>
                <a:lnTo>
                  <a:pt x="192760" y="678"/>
                </a:lnTo>
                <a:cubicBezTo>
                  <a:pt x="191504" y="364"/>
                  <a:pt x="192214" y="364"/>
                  <a:pt x="193040" y="348"/>
                </a:cubicBezTo>
                <a:cubicBezTo>
                  <a:pt x="193321" y="348"/>
                  <a:pt x="193619" y="364"/>
                  <a:pt x="193834" y="364"/>
                </a:cubicBezTo>
                <a:cubicBezTo>
                  <a:pt x="194247" y="364"/>
                  <a:pt x="194429" y="315"/>
                  <a:pt x="193801" y="1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  <a:alpha val="49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1" name="Google Shape;50;p11">
            <a:extLst>
              <a:ext uri="{FF2B5EF4-FFF2-40B4-BE49-F238E27FC236}">
                <a16:creationId xmlns="" xmlns:a16="http://schemas.microsoft.com/office/drawing/2014/main" id="{FAA0A979-D5B4-55D9-237D-14F117A3DF39}"/>
              </a:ext>
            </a:extLst>
          </p:cNvPr>
          <p:cNvSpPr/>
          <p:nvPr/>
        </p:nvSpPr>
        <p:spPr>
          <a:xfrm rot="10962733">
            <a:off x="1558147" y="3579113"/>
            <a:ext cx="2599145" cy="908125"/>
          </a:xfrm>
          <a:custGeom>
            <a:avLst/>
            <a:gdLst/>
            <a:ahLst/>
            <a:cxnLst/>
            <a:rect l="l" t="t" r="r" b="b"/>
            <a:pathLst>
              <a:path w="224903" h="127680" extrusionOk="0">
                <a:moveTo>
                  <a:pt x="205633" y="99999"/>
                </a:moveTo>
                <a:cubicBezTo>
                  <a:pt x="205632" y="100000"/>
                  <a:pt x="205631" y="100001"/>
                  <a:pt x="205630" y="100002"/>
                </a:cubicBezTo>
                <a:lnTo>
                  <a:pt x="205630" y="100002"/>
                </a:lnTo>
                <a:cubicBezTo>
                  <a:pt x="205631" y="100001"/>
                  <a:pt x="205632" y="100000"/>
                  <a:pt x="205633" y="99999"/>
                </a:cubicBezTo>
                <a:close/>
                <a:moveTo>
                  <a:pt x="194445" y="109419"/>
                </a:moveTo>
                <a:cubicBezTo>
                  <a:pt x="194164" y="109848"/>
                  <a:pt x="193503" y="110278"/>
                  <a:pt x="192710" y="110691"/>
                </a:cubicBezTo>
                <a:cubicBezTo>
                  <a:pt x="193189" y="110262"/>
                  <a:pt x="193751" y="109832"/>
                  <a:pt x="194445" y="109419"/>
                </a:cubicBezTo>
                <a:close/>
                <a:moveTo>
                  <a:pt x="192032" y="110113"/>
                </a:moveTo>
                <a:lnTo>
                  <a:pt x="192032" y="110113"/>
                </a:lnTo>
                <a:cubicBezTo>
                  <a:pt x="192148" y="110245"/>
                  <a:pt x="191900" y="110708"/>
                  <a:pt x="191570" y="111220"/>
                </a:cubicBezTo>
                <a:cubicBezTo>
                  <a:pt x="191140" y="111385"/>
                  <a:pt x="190710" y="111567"/>
                  <a:pt x="190297" y="111716"/>
                </a:cubicBezTo>
                <a:cubicBezTo>
                  <a:pt x="190396" y="111551"/>
                  <a:pt x="190495" y="111385"/>
                  <a:pt x="190578" y="111220"/>
                </a:cubicBezTo>
                <a:cubicBezTo>
                  <a:pt x="191074" y="110857"/>
                  <a:pt x="191553" y="110493"/>
                  <a:pt x="192032" y="110113"/>
                </a:cubicBezTo>
                <a:close/>
                <a:moveTo>
                  <a:pt x="74235" y="113815"/>
                </a:moveTo>
                <a:lnTo>
                  <a:pt x="74235" y="113815"/>
                </a:lnTo>
                <a:cubicBezTo>
                  <a:pt x="74362" y="113826"/>
                  <a:pt x="74480" y="113830"/>
                  <a:pt x="74590" y="113831"/>
                </a:cubicBezTo>
                <a:lnTo>
                  <a:pt x="74590" y="113831"/>
                </a:lnTo>
                <a:lnTo>
                  <a:pt x="74235" y="113815"/>
                </a:lnTo>
                <a:close/>
                <a:moveTo>
                  <a:pt x="143264" y="125449"/>
                </a:moveTo>
                <a:cubicBezTo>
                  <a:pt x="143760" y="125449"/>
                  <a:pt x="144272" y="125680"/>
                  <a:pt x="145049" y="125879"/>
                </a:cubicBezTo>
                <a:cubicBezTo>
                  <a:pt x="144768" y="125879"/>
                  <a:pt x="144405" y="125895"/>
                  <a:pt x="144025" y="125895"/>
                </a:cubicBezTo>
                <a:cubicBezTo>
                  <a:pt x="143413" y="125895"/>
                  <a:pt x="142769" y="125846"/>
                  <a:pt x="142488" y="125631"/>
                </a:cubicBezTo>
                <a:cubicBezTo>
                  <a:pt x="142769" y="125498"/>
                  <a:pt x="143016" y="125449"/>
                  <a:pt x="143264" y="125449"/>
                </a:cubicBezTo>
                <a:close/>
                <a:moveTo>
                  <a:pt x="193801" y="1"/>
                </a:moveTo>
                <a:cubicBezTo>
                  <a:pt x="193751" y="100"/>
                  <a:pt x="193503" y="116"/>
                  <a:pt x="193140" y="166"/>
                </a:cubicBezTo>
                <a:cubicBezTo>
                  <a:pt x="192776" y="232"/>
                  <a:pt x="192280" y="282"/>
                  <a:pt x="191751" y="315"/>
                </a:cubicBezTo>
                <a:cubicBezTo>
                  <a:pt x="190694" y="447"/>
                  <a:pt x="189454" y="662"/>
                  <a:pt x="188578" y="943"/>
                </a:cubicBezTo>
                <a:cubicBezTo>
                  <a:pt x="188694" y="1042"/>
                  <a:pt x="188909" y="1075"/>
                  <a:pt x="189190" y="1075"/>
                </a:cubicBezTo>
                <a:cubicBezTo>
                  <a:pt x="189289" y="1075"/>
                  <a:pt x="189405" y="1075"/>
                  <a:pt x="189520" y="1058"/>
                </a:cubicBezTo>
                <a:cubicBezTo>
                  <a:pt x="189967" y="1025"/>
                  <a:pt x="190529" y="992"/>
                  <a:pt x="191123" y="910"/>
                </a:cubicBezTo>
                <a:cubicBezTo>
                  <a:pt x="191421" y="860"/>
                  <a:pt x="191735" y="844"/>
                  <a:pt x="192049" y="827"/>
                </a:cubicBezTo>
                <a:cubicBezTo>
                  <a:pt x="192363" y="794"/>
                  <a:pt x="192677" y="778"/>
                  <a:pt x="192991" y="761"/>
                </a:cubicBezTo>
                <a:cubicBezTo>
                  <a:pt x="193189" y="744"/>
                  <a:pt x="193387" y="744"/>
                  <a:pt x="193586" y="744"/>
                </a:cubicBezTo>
                <a:lnTo>
                  <a:pt x="194660" y="744"/>
                </a:lnTo>
                <a:cubicBezTo>
                  <a:pt x="194627" y="943"/>
                  <a:pt x="194396" y="1125"/>
                  <a:pt x="194015" y="1273"/>
                </a:cubicBezTo>
                <a:cubicBezTo>
                  <a:pt x="193883" y="1323"/>
                  <a:pt x="193718" y="1372"/>
                  <a:pt x="193536" y="1422"/>
                </a:cubicBezTo>
                <a:cubicBezTo>
                  <a:pt x="192991" y="1372"/>
                  <a:pt x="192462" y="1339"/>
                  <a:pt x="191917" y="1339"/>
                </a:cubicBezTo>
                <a:cubicBezTo>
                  <a:pt x="188264" y="1339"/>
                  <a:pt x="184678" y="2529"/>
                  <a:pt x="181142" y="4000"/>
                </a:cubicBezTo>
                <a:cubicBezTo>
                  <a:pt x="178448" y="4843"/>
                  <a:pt x="171805" y="8363"/>
                  <a:pt x="167508" y="9107"/>
                </a:cubicBezTo>
                <a:cubicBezTo>
                  <a:pt x="166963" y="9404"/>
                  <a:pt x="166120" y="9801"/>
                  <a:pt x="165938" y="9999"/>
                </a:cubicBezTo>
                <a:cubicBezTo>
                  <a:pt x="160699" y="11519"/>
                  <a:pt x="155295" y="12610"/>
                  <a:pt x="149825" y="13469"/>
                </a:cubicBezTo>
                <a:cubicBezTo>
                  <a:pt x="149875" y="13387"/>
                  <a:pt x="149858" y="13321"/>
                  <a:pt x="149776" y="13255"/>
                </a:cubicBezTo>
                <a:lnTo>
                  <a:pt x="147710" y="13800"/>
                </a:lnTo>
                <a:cubicBezTo>
                  <a:pt x="147627" y="13800"/>
                  <a:pt x="147545" y="13816"/>
                  <a:pt x="147462" y="13833"/>
                </a:cubicBezTo>
                <a:cubicBezTo>
                  <a:pt x="147528" y="13717"/>
                  <a:pt x="148173" y="13453"/>
                  <a:pt x="147578" y="13453"/>
                </a:cubicBezTo>
                <a:lnTo>
                  <a:pt x="147561" y="13453"/>
                </a:lnTo>
                <a:cubicBezTo>
                  <a:pt x="147528" y="13602"/>
                  <a:pt x="147231" y="13767"/>
                  <a:pt x="146768" y="13932"/>
                </a:cubicBezTo>
                <a:cubicBezTo>
                  <a:pt x="145611" y="14097"/>
                  <a:pt x="144454" y="14263"/>
                  <a:pt x="143297" y="14411"/>
                </a:cubicBezTo>
                <a:cubicBezTo>
                  <a:pt x="143248" y="14411"/>
                  <a:pt x="143182" y="14411"/>
                  <a:pt x="143116" y="14395"/>
                </a:cubicBezTo>
                <a:cubicBezTo>
                  <a:pt x="143066" y="14411"/>
                  <a:pt x="143016" y="14428"/>
                  <a:pt x="142967" y="14444"/>
                </a:cubicBezTo>
                <a:cubicBezTo>
                  <a:pt x="142025" y="14577"/>
                  <a:pt x="141083" y="14692"/>
                  <a:pt x="140141" y="14808"/>
                </a:cubicBezTo>
                <a:lnTo>
                  <a:pt x="140042" y="14808"/>
                </a:lnTo>
                <a:cubicBezTo>
                  <a:pt x="139959" y="14808"/>
                  <a:pt x="139843" y="14808"/>
                  <a:pt x="139711" y="14825"/>
                </a:cubicBezTo>
                <a:cubicBezTo>
                  <a:pt x="139496" y="14891"/>
                  <a:pt x="139232" y="14907"/>
                  <a:pt x="139001" y="14957"/>
                </a:cubicBezTo>
                <a:cubicBezTo>
                  <a:pt x="133349" y="15651"/>
                  <a:pt x="127713" y="16262"/>
                  <a:pt x="122210" y="17072"/>
                </a:cubicBezTo>
                <a:cubicBezTo>
                  <a:pt x="103817" y="19749"/>
                  <a:pt x="85407" y="22426"/>
                  <a:pt x="67014" y="25104"/>
                </a:cubicBezTo>
                <a:cubicBezTo>
                  <a:pt x="65328" y="25352"/>
                  <a:pt x="63659" y="25599"/>
                  <a:pt x="61973" y="25864"/>
                </a:cubicBezTo>
                <a:cubicBezTo>
                  <a:pt x="60998" y="25616"/>
                  <a:pt x="59957" y="25368"/>
                  <a:pt x="60040" y="24938"/>
                </a:cubicBezTo>
                <a:lnTo>
                  <a:pt x="60040" y="24938"/>
                </a:lnTo>
                <a:cubicBezTo>
                  <a:pt x="57776" y="26112"/>
                  <a:pt x="53429" y="24790"/>
                  <a:pt x="49711" y="26723"/>
                </a:cubicBezTo>
                <a:cubicBezTo>
                  <a:pt x="48802" y="26723"/>
                  <a:pt x="50389" y="26294"/>
                  <a:pt x="49876" y="26178"/>
                </a:cubicBezTo>
                <a:lnTo>
                  <a:pt x="49876" y="26178"/>
                </a:lnTo>
                <a:cubicBezTo>
                  <a:pt x="48967" y="26756"/>
                  <a:pt x="47777" y="27103"/>
                  <a:pt x="45497" y="27434"/>
                </a:cubicBezTo>
                <a:lnTo>
                  <a:pt x="45728" y="27269"/>
                </a:lnTo>
                <a:lnTo>
                  <a:pt x="45728" y="27269"/>
                </a:lnTo>
                <a:cubicBezTo>
                  <a:pt x="44175" y="27665"/>
                  <a:pt x="42836" y="27996"/>
                  <a:pt x="41597" y="28310"/>
                </a:cubicBezTo>
                <a:cubicBezTo>
                  <a:pt x="40969" y="28458"/>
                  <a:pt x="40374" y="28607"/>
                  <a:pt x="39779" y="28756"/>
                </a:cubicBezTo>
                <a:cubicBezTo>
                  <a:pt x="39200" y="28905"/>
                  <a:pt x="38622" y="29053"/>
                  <a:pt x="38027" y="29202"/>
                </a:cubicBezTo>
                <a:cubicBezTo>
                  <a:pt x="35697" y="29814"/>
                  <a:pt x="33251" y="30475"/>
                  <a:pt x="29814" y="31780"/>
                </a:cubicBezTo>
                <a:lnTo>
                  <a:pt x="30491" y="31978"/>
                </a:lnTo>
                <a:cubicBezTo>
                  <a:pt x="29037" y="32557"/>
                  <a:pt x="28673" y="32540"/>
                  <a:pt x="27946" y="32755"/>
                </a:cubicBezTo>
                <a:cubicBezTo>
                  <a:pt x="27715" y="33020"/>
                  <a:pt x="27682" y="33119"/>
                  <a:pt x="27814" y="33119"/>
                </a:cubicBezTo>
                <a:cubicBezTo>
                  <a:pt x="28012" y="33119"/>
                  <a:pt x="28657" y="32821"/>
                  <a:pt x="29318" y="32557"/>
                </a:cubicBezTo>
                <a:cubicBezTo>
                  <a:pt x="29962" y="32292"/>
                  <a:pt x="30624" y="32028"/>
                  <a:pt x="30871" y="32028"/>
                </a:cubicBezTo>
                <a:cubicBezTo>
                  <a:pt x="31020" y="32028"/>
                  <a:pt x="31037" y="32111"/>
                  <a:pt x="30805" y="32375"/>
                </a:cubicBezTo>
                <a:lnTo>
                  <a:pt x="30789" y="32375"/>
                </a:lnTo>
                <a:cubicBezTo>
                  <a:pt x="30227" y="32375"/>
                  <a:pt x="29318" y="32639"/>
                  <a:pt x="28244" y="33053"/>
                </a:cubicBezTo>
                <a:cubicBezTo>
                  <a:pt x="27715" y="33267"/>
                  <a:pt x="27137" y="33532"/>
                  <a:pt x="26542" y="33813"/>
                </a:cubicBezTo>
                <a:cubicBezTo>
                  <a:pt x="26244" y="33962"/>
                  <a:pt x="25947" y="34094"/>
                  <a:pt x="25649" y="34242"/>
                </a:cubicBezTo>
                <a:cubicBezTo>
                  <a:pt x="25352" y="34391"/>
                  <a:pt x="25054" y="34556"/>
                  <a:pt x="24757" y="34722"/>
                </a:cubicBezTo>
                <a:cubicBezTo>
                  <a:pt x="24162" y="35036"/>
                  <a:pt x="23567" y="35350"/>
                  <a:pt x="23022" y="35647"/>
                </a:cubicBezTo>
                <a:cubicBezTo>
                  <a:pt x="22460" y="35945"/>
                  <a:pt x="21947" y="36259"/>
                  <a:pt x="21468" y="36507"/>
                </a:cubicBezTo>
                <a:cubicBezTo>
                  <a:pt x="20989" y="36754"/>
                  <a:pt x="20543" y="36969"/>
                  <a:pt x="20179" y="37101"/>
                </a:cubicBezTo>
                <a:cubicBezTo>
                  <a:pt x="19816" y="37234"/>
                  <a:pt x="19535" y="37333"/>
                  <a:pt x="19303" y="37333"/>
                </a:cubicBezTo>
                <a:lnTo>
                  <a:pt x="19287" y="37333"/>
                </a:lnTo>
                <a:cubicBezTo>
                  <a:pt x="17254" y="38738"/>
                  <a:pt x="20146" y="37333"/>
                  <a:pt x="18163" y="38754"/>
                </a:cubicBezTo>
                <a:lnTo>
                  <a:pt x="17469" y="38919"/>
                </a:lnTo>
                <a:lnTo>
                  <a:pt x="17204" y="39580"/>
                </a:lnTo>
                <a:cubicBezTo>
                  <a:pt x="16560" y="40060"/>
                  <a:pt x="16031" y="40357"/>
                  <a:pt x="15634" y="40522"/>
                </a:cubicBezTo>
                <a:cubicBezTo>
                  <a:pt x="15370" y="40638"/>
                  <a:pt x="15155" y="40688"/>
                  <a:pt x="15023" y="40688"/>
                </a:cubicBezTo>
                <a:cubicBezTo>
                  <a:pt x="14957" y="40688"/>
                  <a:pt x="14907" y="40688"/>
                  <a:pt x="14874" y="40655"/>
                </a:cubicBezTo>
                <a:cubicBezTo>
                  <a:pt x="15188" y="40423"/>
                  <a:pt x="15684" y="39878"/>
                  <a:pt x="15998" y="39597"/>
                </a:cubicBezTo>
                <a:lnTo>
                  <a:pt x="15998" y="39597"/>
                </a:lnTo>
                <a:cubicBezTo>
                  <a:pt x="15073" y="40142"/>
                  <a:pt x="13949" y="41134"/>
                  <a:pt x="13056" y="42092"/>
                </a:cubicBezTo>
                <a:cubicBezTo>
                  <a:pt x="12594" y="42555"/>
                  <a:pt x="12197" y="43018"/>
                  <a:pt x="11867" y="43381"/>
                </a:cubicBezTo>
                <a:cubicBezTo>
                  <a:pt x="11586" y="43712"/>
                  <a:pt x="11354" y="43943"/>
                  <a:pt x="11206" y="44092"/>
                </a:cubicBezTo>
                <a:cubicBezTo>
                  <a:pt x="11767" y="43580"/>
                  <a:pt x="12329" y="43051"/>
                  <a:pt x="12924" y="42572"/>
                </a:cubicBezTo>
                <a:lnTo>
                  <a:pt x="12924" y="42572"/>
                </a:lnTo>
                <a:cubicBezTo>
                  <a:pt x="10611" y="45001"/>
                  <a:pt x="8181" y="47860"/>
                  <a:pt x="6198" y="51000"/>
                </a:cubicBezTo>
                <a:cubicBezTo>
                  <a:pt x="4199" y="54107"/>
                  <a:pt x="2662" y="57544"/>
                  <a:pt x="1934" y="60733"/>
                </a:cubicBezTo>
                <a:cubicBezTo>
                  <a:pt x="2050" y="60601"/>
                  <a:pt x="2166" y="60469"/>
                  <a:pt x="2298" y="60337"/>
                </a:cubicBezTo>
                <a:lnTo>
                  <a:pt x="2298" y="60337"/>
                </a:lnTo>
                <a:cubicBezTo>
                  <a:pt x="2001" y="61543"/>
                  <a:pt x="1786" y="62386"/>
                  <a:pt x="1620" y="63047"/>
                </a:cubicBezTo>
                <a:cubicBezTo>
                  <a:pt x="1439" y="63708"/>
                  <a:pt x="1323" y="64204"/>
                  <a:pt x="1158" y="64716"/>
                </a:cubicBezTo>
                <a:cubicBezTo>
                  <a:pt x="877" y="65724"/>
                  <a:pt x="513" y="66815"/>
                  <a:pt x="414" y="69575"/>
                </a:cubicBezTo>
                <a:lnTo>
                  <a:pt x="381" y="69377"/>
                </a:lnTo>
                <a:lnTo>
                  <a:pt x="381" y="69377"/>
                </a:lnTo>
                <a:cubicBezTo>
                  <a:pt x="447" y="69922"/>
                  <a:pt x="530" y="70566"/>
                  <a:pt x="563" y="71260"/>
                </a:cubicBezTo>
                <a:cubicBezTo>
                  <a:pt x="629" y="71955"/>
                  <a:pt x="645" y="72698"/>
                  <a:pt x="712" y="73442"/>
                </a:cubicBezTo>
                <a:cubicBezTo>
                  <a:pt x="645" y="73244"/>
                  <a:pt x="612" y="73161"/>
                  <a:pt x="563" y="73161"/>
                </a:cubicBezTo>
                <a:cubicBezTo>
                  <a:pt x="480" y="73161"/>
                  <a:pt x="431" y="73607"/>
                  <a:pt x="381" y="74037"/>
                </a:cubicBezTo>
                <a:cubicBezTo>
                  <a:pt x="331" y="74417"/>
                  <a:pt x="298" y="74781"/>
                  <a:pt x="216" y="74781"/>
                </a:cubicBezTo>
                <a:cubicBezTo>
                  <a:pt x="166" y="74781"/>
                  <a:pt x="100" y="74648"/>
                  <a:pt x="1" y="74301"/>
                </a:cubicBezTo>
                <a:lnTo>
                  <a:pt x="1" y="74301"/>
                </a:lnTo>
                <a:cubicBezTo>
                  <a:pt x="150" y="74979"/>
                  <a:pt x="249" y="75541"/>
                  <a:pt x="365" y="75987"/>
                </a:cubicBezTo>
                <a:cubicBezTo>
                  <a:pt x="480" y="76433"/>
                  <a:pt x="579" y="76780"/>
                  <a:pt x="662" y="77061"/>
                </a:cubicBezTo>
                <a:cubicBezTo>
                  <a:pt x="827" y="77606"/>
                  <a:pt x="959" y="77871"/>
                  <a:pt x="1075" y="78086"/>
                </a:cubicBezTo>
                <a:cubicBezTo>
                  <a:pt x="1307" y="78482"/>
                  <a:pt x="1505" y="78664"/>
                  <a:pt x="2397" y="80267"/>
                </a:cubicBezTo>
                <a:lnTo>
                  <a:pt x="2348" y="81143"/>
                </a:lnTo>
                <a:cubicBezTo>
                  <a:pt x="2711" y="81672"/>
                  <a:pt x="2926" y="81936"/>
                  <a:pt x="3207" y="82382"/>
                </a:cubicBezTo>
                <a:cubicBezTo>
                  <a:pt x="3356" y="82597"/>
                  <a:pt x="3521" y="82862"/>
                  <a:pt x="3719" y="83209"/>
                </a:cubicBezTo>
                <a:cubicBezTo>
                  <a:pt x="3802" y="83391"/>
                  <a:pt x="3918" y="83605"/>
                  <a:pt x="4050" y="83837"/>
                </a:cubicBezTo>
                <a:cubicBezTo>
                  <a:pt x="4165" y="84068"/>
                  <a:pt x="4298" y="84332"/>
                  <a:pt x="4479" y="84613"/>
                </a:cubicBezTo>
                <a:cubicBezTo>
                  <a:pt x="4182" y="84233"/>
                  <a:pt x="4050" y="84085"/>
                  <a:pt x="3984" y="84085"/>
                </a:cubicBezTo>
                <a:lnTo>
                  <a:pt x="3967" y="84085"/>
                </a:lnTo>
                <a:cubicBezTo>
                  <a:pt x="3901" y="84134"/>
                  <a:pt x="3918" y="84349"/>
                  <a:pt x="3967" y="84564"/>
                </a:cubicBezTo>
                <a:cubicBezTo>
                  <a:pt x="4000" y="84779"/>
                  <a:pt x="4017" y="85010"/>
                  <a:pt x="3918" y="85010"/>
                </a:cubicBezTo>
                <a:cubicBezTo>
                  <a:pt x="3818" y="85010"/>
                  <a:pt x="3637" y="84828"/>
                  <a:pt x="3290" y="84349"/>
                </a:cubicBezTo>
                <a:lnTo>
                  <a:pt x="3290" y="84349"/>
                </a:lnTo>
                <a:cubicBezTo>
                  <a:pt x="4248" y="87142"/>
                  <a:pt x="5702" y="88844"/>
                  <a:pt x="6876" y="90166"/>
                </a:cubicBezTo>
                <a:cubicBezTo>
                  <a:pt x="7487" y="90811"/>
                  <a:pt x="8033" y="91373"/>
                  <a:pt x="8479" y="91934"/>
                </a:cubicBezTo>
                <a:cubicBezTo>
                  <a:pt x="8958" y="92480"/>
                  <a:pt x="9322" y="93042"/>
                  <a:pt x="9586" y="93736"/>
                </a:cubicBezTo>
                <a:cubicBezTo>
                  <a:pt x="9850" y="93851"/>
                  <a:pt x="10032" y="93917"/>
                  <a:pt x="10131" y="93917"/>
                </a:cubicBezTo>
                <a:cubicBezTo>
                  <a:pt x="10528" y="93917"/>
                  <a:pt x="9867" y="93141"/>
                  <a:pt x="9156" y="92314"/>
                </a:cubicBezTo>
                <a:cubicBezTo>
                  <a:pt x="8694" y="91802"/>
                  <a:pt x="8231" y="91240"/>
                  <a:pt x="7933" y="90877"/>
                </a:cubicBezTo>
                <a:cubicBezTo>
                  <a:pt x="7735" y="90645"/>
                  <a:pt x="7619" y="90480"/>
                  <a:pt x="7652" y="90480"/>
                </a:cubicBezTo>
                <a:cubicBezTo>
                  <a:pt x="7652" y="90480"/>
                  <a:pt x="7702" y="90530"/>
                  <a:pt x="7801" y="90612"/>
                </a:cubicBezTo>
                <a:cubicBezTo>
                  <a:pt x="7702" y="90397"/>
                  <a:pt x="7702" y="90298"/>
                  <a:pt x="7785" y="90298"/>
                </a:cubicBezTo>
                <a:cubicBezTo>
                  <a:pt x="7917" y="90298"/>
                  <a:pt x="8264" y="90563"/>
                  <a:pt x="8694" y="90959"/>
                </a:cubicBezTo>
                <a:cubicBezTo>
                  <a:pt x="9024" y="91273"/>
                  <a:pt x="9454" y="91637"/>
                  <a:pt x="9834" y="92017"/>
                </a:cubicBezTo>
                <a:cubicBezTo>
                  <a:pt x="10231" y="92381"/>
                  <a:pt x="10594" y="92794"/>
                  <a:pt x="10908" y="93108"/>
                </a:cubicBezTo>
                <a:cubicBezTo>
                  <a:pt x="11536" y="93719"/>
                  <a:pt x="11867" y="94496"/>
                  <a:pt x="12528" y="95454"/>
                </a:cubicBezTo>
                <a:cubicBezTo>
                  <a:pt x="12842" y="95934"/>
                  <a:pt x="13238" y="96479"/>
                  <a:pt x="13800" y="97057"/>
                </a:cubicBezTo>
                <a:cubicBezTo>
                  <a:pt x="14081" y="97338"/>
                  <a:pt x="14395" y="97652"/>
                  <a:pt x="14759" y="97966"/>
                </a:cubicBezTo>
                <a:cubicBezTo>
                  <a:pt x="15122" y="98264"/>
                  <a:pt x="15519" y="98561"/>
                  <a:pt x="15965" y="98875"/>
                </a:cubicBezTo>
                <a:cubicBezTo>
                  <a:pt x="15651" y="98660"/>
                  <a:pt x="15568" y="98677"/>
                  <a:pt x="15221" y="98429"/>
                </a:cubicBezTo>
                <a:lnTo>
                  <a:pt x="15221" y="98429"/>
                </a:lnTo>
                <a:cubicBezTo>
                  <a:pt x="15849" y="99024"/>
                  <a:pt x="16593" y="99454"/>
                  <a:pt x="17386" y="99867"/>
                </a:cubicBezTo>
                <a:cubicBezTo>
                  <a:pt x="17783" y="100082"/>
                  <a:pt x="18179" y="100313"/>
                  <a:pt x="18593" y="100561"/>
                </a:cubicBezTo>
                <a:cubicBezTo>
                  <a:pt x="19006" y="100809"/>
                  <a:pt x="19419" y="101090"/>
                  <a:pt x="19832" y="101453"/>
                </a:cubicBezTo>
                <a:cubicBezTo>
                  <a:pt x="20477" y="101503"/>
                  <a:pt x="21088" y="101800"/>
                  <a:pt x="21600" y="102065"/>
                </a:cubicBezTo>
                <a:cubicBezTo>
                  <a:pt x="21947" y="102230"/>
                  <a:pt x="22245" y="102379"/>
                  <a:pt x="22509" y="102379"/>
                </a:cubicBezTo>
                <a:cubicBezTo>
                  <a:pt x="22641" y="102379"/>
                  <a:pt x="22757" y="102329"/>
                  <a:pt x="22873" y="102247"/>
                </a:cubicBezTo>
                <a:cubicBezTo>
                  <a:pt x="22228" y="101966"/>
                  <a:pt x="21617" y="101652"/>
                  <a:pt x="20972" y="101371"/>
                </a:cubicBezTo>
                <a:cubicBezTo>
                  <a:pt x="20344" y="101073"/>
                  <a:pt x="19733" y="100726"/>
                  <a:pt x="19105" y="100412"/>
                </a:cubicBezTo>
                <a:lnTo>
                  <a:pt x="19105" y="100412"/>
                </a:lnTo>
                <a:cubicBezTo>
                  <a:pt x="19650" y="100660"/>
                  <a:pt x="20196" y="100875"/>
                  <a:pt x="20774" y="101073"/>
                </a:cubicBezTo>
                <a:cubicBezTo>
                  <a:pt x="21352" y="101272"/>
                  <a:pt x="21947" y="101453"/>
                  <a:pt x="22592" y="101668"/>
                </a:cubicBezTo>
                <a:cubicBezTo>
                  <a:pt x="23220" y="101883"/>
                  <a:pt x="23897" y="102098"/>
                  <a:pt x="24625" y="102412"/>
                </a:cubicBezTo>
                <a:cubicBezTo>
                  <a:pt x="25352" y="102709"/>
                  <a:pt x="26128" y="103056"/>
                  <a:pt x="26988" y="103519"/>
                </a:cubicBezTo>
                <a:lnTo>
                  <a:pt x="26905" y="103519"/>
                </a:lnTo>
                <a:cubicBezTo>
                  <a:pt x="26492" y="103519"/>
                  <a:pt x="25467" y="103271"/>
                  <a:pt x="24740" y="103089"/>
                </a:cubicBezTo>
                <a:lnTo>
                  <a:pt x="24740" y="103089"/>
                </a:lnTo>
                <a:cubicBezTo>
                  <a:pt x="25699" y="103734"/>
                  <a:pt x="26806" y="103800"/>
                  <a:pt x="27831" y="104411"/>
                </a:cubicBezTo>
                <a:cubicBezTo>
                  <a:pt x="27765" y="104478"/>
                  <a:pt x="27649" y="104511"/>
                  <a:pt x="27484" y="104511"/>
                </a:cubicBezTo>
                <a:cubicBezTo>
                  <a:pt x="26971" y="104511"/>
                  <a:pt x="25996" y="104180"/>
                  <a:pt x="24906" y="103717"/>
                </a:cubicBezTo>
                <a:cubicBezTo>
                  <a:pt x="24178" y="103436"/>
                  <a:pt x="23418" y="103056"/>
                  <a:pt x="22658" y="102742"/>
                </a:cubicBezTo>
                <a:cubicBezTo>
                  <a:pt x="21914" y="102428"/>
                  <a:pt x="21187" y="102114"/>
                  <a:pt x="20559" y="101949"/>
                </a:cubicBezTo>
                <a:lnTo>
                  <a:pt x="20559" y="101949"/>
                </a:lnTo>
                <a:cubicBezTo>
                  <a:pt x="21038" y="102362"/>
                  <a:pt x="22162" y="102841"/>
                  <a:pt x="23022" y="103139"/>
                </a:cubicBezTo>
                <a:cubicBezTo>
                  <a:pt x="23864" y="103453"/>
                  <a:pt x="24393" y="103684"/>
                  <a:pt x="23650" y="103783"/>
                </a:cubicBezTo>
                <a:lnTo>
                  <a:pt x="23864" y="103783"/>
                </a:lnTo>
                <a:cubicBezTo>
                  <a:pt x="24311" y="103783"/>
                  <a:pt x="24773" y="103866"/>
                  <a:pt x="25236" y="104015"/>
                </a:cubicBezTo>
                <a:cubicBezTo>
                  <a:pt x="25765" y="104180"/>
                  <a:pt x="26310" y="104444"/>
                  <a:pt x="26905" y="104692"/>
                </a:cubicBezTo>
                <a:cubicBezTo>
                  <a:pt x="28079" y="105205"/>
                  <a:pt x="29417" y="105783"/>
                  <a:pt x="31004" y="105866"/>
                </a:cubicBezTo>
                <a:lnTo>
                  <a:pt x="30673" y="106229"/>
                </a:lnTo>
                <a:cubicBezTo>
                  <a:pt x="31169" y="106295"/>
                  <a:pt x="32193" y="106411"/>
                  <a:pt x="33053" y="106642"/>
                </a:cubicBezTo>
                <a:cubicBezTo>
                  <a:pt x="32474" y="106709"/>
                  <a:pt x="31913" y="106725"/>
                  <a:pt x="31334" y="106758"/>
                </a:cubicBezTo>
                <a:cubicBezTo>
                  <a:pt x="33863" y="106989"/>
                  <a:pt x="35895" y="108477"/>
                  <a:pt x="38292" y="108692"/>
                </a:cubicBezTo>
                <a:cubicBezTo>
                  <a:pt x="35846" y="108179"/>
                  <a:pt x="35598" y="107948"/>
                  <a:pt x="35730" y="107799"/>
                </a:cubicBezTo>
                <a:cubicBezTo>
                  <a:pt x="35846" y="107634"/>
                  <a:pt x="36308" y="107535"/>
                  <a:pt x="35333" y="107122"/>
                </a:cubicBezTo>
                <a:lnTo>
                  <a:pt x="35333" y="107122"/>
                </a:lnTo>
                <a:cubicBezTo>
                  <a:pt x="38374" y="107551"/>
                  <a:pt x="39167" y="107981"/>
                  <a:pt x="40060" y="108510"/>
                </a:cubicBezTo>
                <a:cubicBezTo>
                  <a:pt x="40506" y="108774"/>
                  <a:pt x="40985" y="109055"/>
                  <a:pt x="41762" y="109320"/>
                </a:cubicBezTo>
                <a:cubicBezTo>
                  <a:pt x="42506" y="109568"/>
                  <a:pt x="43530" y="109815"/>
                  <a:pt x="45051" y="110014"/>
                </a:cubicBezTo>
                <a:cubicBezTo>
                  <a:pt x="44010" y="109848"/>
                  <a:pt x="42159" y="109254"/>
                  <a:pt x="43348" y="109254"/>
                </a:cubicBezTo>
                <a:lnTo>
                  <a:pt x="43415" y="109254"/>
                </a:lnTo>
                <a:cubicBezTo>
                  <a:pt x="44687" y="109568"/>
                  <a:pt x="46356" y="109981"/>
                  <a:pt x="47116" y="110328"/>
                </a:cubicBezTo>
                <a:cubicBezTo>
                  <a:pt x="47976" y="110427"/>
                  <a:pt x="48488" y="110476"/>
                  <a:pt x="48752" y="110476"/>
                </a:cubicBezTo>
                <a:cubicBezTo>
                  <a:pt x="49893" y="110476"/>
                  <a:pt x="46869" y="109782"/>
                  <a:pt x="48422" y="109766"/>
                </a:cubicBezTo>
                <a:lnTo>
                  <a:pt x="48422" y="109766"/>
                </a:lnTo>
                <a:cubicBezTo>
                  <a:pt x="48951" y="110030"/>
                  <a:pt x="49380" y="110113"/>
                  <a:pt x="49810" y="110113"/>
                </a:cubicBezTo>
                <a:cubicBezTo>
                  <a:pt x="50174" y="110113"/>
                  <a:pt x="50521" y="110047"/>
                  <a:pt x="50934" y="109997"/>
                </a:cubicBezTo>
                <a:cubicBezTo>
                  <a:pt x="51347" y="109931"/>
                  <a:pt x="51810" y="109882"/>
                  <a:pt x="52355" y="109882"/>
                </a:cubicBezTo>
                <a:lnTo>
                  <a:pt x="52603" y="109882"/>
                </a:lnTo>
                <a:lnTo>
                  <a:pt x="52570" y="110344"/>
                </a:lnTo>
                <a:cubicBezTo>
                  <a:pt x="53677" y="110526"/>
                  <a:pt x="54371" y="110609"/>
                  <a:pt x="54817" y="110609"/>
                </a:cubicBezTo>
                <a:cubicBezTo>
                  <a:pt x="55396" y="110609"/>
                  <a:pt x="55578" y="110493"/>
                  <a:pt x="55743" y="110377"/>
                </a:cubicBezTo>
                <a:cubicBezTo>
                  <a:pt x="55908" y="110262"/>
                  <a:pt x="56057" y="110146"/>
                  <a:pt x="56536" y="110146"/>
                </a:cubicBezTo>
                <a:cubicBezTo>
                  <a:pt x="56933" y="110146"/>
                  <a:pt x="57528" y="110229"/>
                  <a:pt x="58519" y="110410"/>
                </a:cubicBezTo>
                <a:lnTo>
                  <a:pt x="56536" y="110823"/>
                </a:lnTo>
                <a:lnTo>
                  <a:pt x="58916" y="110939"/>
                </a:lnTo>
                <a:lnTo>
                  <a:pt x="58371" y="111402"/>
                </a:lnTo>
                <a:cubicBezTo>
                  <a:pt x="58817" y="111385"/>
                  <a:pt x="59197" y="111369"/>
                  <a:pt x="59544" y="111369"/>
                </a:cubicBezTo>
                <a:cubicBezTo>
                  <a:pt x="61296" y="111369"/>
                  <a:pt x="62188" y="111567"/>
                  <a:pt x="64270" y="111931"/>
                </a:cubicBezTo>
                <a:cubicBezTo>
                  <a:pt x="63841" y="111633"/>
                  <a:pt x="64320" y="111336"/>
                  <a:pt x="65609" y="111336"/>
                </a:cubicBezTo>
                <a:cubicBezTo>
                  <a:pt x="65973" y="111336"/>
                  <a:pt x="66402" y="111352"/>
                  <a:pt x="66914" y="111418"/>
                </a:cubicBezTo>
                <a:cubicBezTo>
                  <a:pt x="68402" y="111881"/>
                  <a:pt x="66006" y="111732"/>
                  <a:pt x="69179" y="112063"/>
                </a:cubicBezTo>
                <a:cubicBezTo>
                  <a:pt x="68765" y="112179"/>
                  <a:pt x="68352" y="112294"/>
                  <a:pt x="67840" y="112294"/>
                </a:cubicBezTo>
                <a:cubicBezTo>
                  <a:pt x="67394" y="112294"/>
                  <a:pt x="66898" y="112212"/>
                  <a:pt x="66286" y="111931"/>
                </a:cubicBezTo>
                <a:cubicBezTo>
                  <a:pt x="66121" y="112063"/>
                  <a:pt x="65543" y="112129"/>
                  <a:pt x="65394" y="112261"/>
                </a:cubicBezTo>
                <a:cubicBezTo>
                  <a:pt x="66981" y="112774"/>
                  <a:pt x="69476" y="112840"/>
                  <a:pt x="70616" y="112988"/>
                </a:cubicBezTo>
                <a:cubicBezTo>
                  <a:pt x="70187" y="112922"/>
                  <a:pt x="69658" y="112823"/>
                  <a:pt x="69393" y="112724"/>
                </a:cubicBezTo>
                <a:lnTo>
                  <a:pt x="74037" y="112707"/>
                </a:lnTo>
                <a:lnTo>
                  <a:pt x="74037" y="112707"/>
                </a:lnTo>
                <a:cubicBezTo>
                  <a:pt x="74731" y="112972"/>
                  <a:pt x="74153" y="113021"/>
                  <a:pt x="73574" y="113088"/>
                </a:cubicBezTo>
                <a:cubicBezTo>
                  <a:pt x="73839" y="113104"/>
                  <a:pt x="74103" y="113121"/>
                  <a:pt x="74351" y="113121"/>
                </a:cubicBezTo>
                <a:cubicBezTo>
                  <a:pt x="74467" y="113121"/>
                  <a:pt x="74583" y="113121"/>
                  <a:pt x="74682" y="113104"/>
                </a:cubicBezTo>
                <a:lnTo>
                  <a:pt x="75029" y="113104"/>
                </a:lnTo>
                <a:cubicBezTo>
                  <a:pt x="75442" y="113104"/>
                  <a:pt x="75921" y="113121"/>
                  <a:pt x="76533" y="113187"/>
                </a:cubicBezTo>
                <a:cubicBezTo>
                  <a:pt x="76169" y="113484"/>
                  <a:pt x="76169" y="113831"/>
                  <a:pt x="74731" y="113831"/>
                </a:cubicBezTo>
                <a:cubicBezTo>
                  <a:pt x="74686" y="113831"/>
                  <a:pt x="74639" y="113831"/>
                  <a:pt x="74590" y="113831"/>
                </a:cubicBezTo>
                <a:lnTo>
                  <a:pt x="74590" y="113831"/>
                </a:lnTo>
                <a:lnTo>
                  <a:pt x="78615" y="114013"/>
                </a:lnTo>
                <a:cubicBezTo>
                  <a:pt x="78879" y="114211"/>
                  <a:pt x="80780" y="114773"/>
                  <a:pt x="80201" y="114823"/>
                </a:cubicBezTo>
                <a:cubicBezTo>
                  <a:pt x="82581" y="115401"/>
                  <a:pt x="86200" y="114988"/>
                  <a:pt x="89340" y="115781"/>
                </a:cubicBezTo>
                <a:cubicBezTo>
                  <a:pt x="89423" y="115765"/>
                  <a:pt x="89572" y="115748"/>
                  <a:pt x="89786" y="115748"/>
                </a:cubicBezTo>
                <a:cubicBezTo>
                  <a:pt x="89985" y="115748"/>
                  <a:pt x="90216" y="115765"/>
                  <a:pt x="90530" y="115781"/>
                </a:cubicBezTo>
                <a:cubicBezTo>
                  <a:pt x="93521" y="116360"/>
                  <a:pt x="96083" y="117252"/>
                  <a:pt x="99702" y="117368"/>
                </a:cubicBezTo>
                <a:lnTo>
                  <a:pt x="101602" y="118392"/>
                </a:lnTo>
                <a:cubicBezTo>
                  <a:pt x="101867" y="118425"/>
                  <a:pt x="102065" y="118442"/>
                  <a:pt x="102197" y="118442"/>
                </a:cubicBezTo>
                <a:cubicBezTo>
                  <a:pt x="102710" y="118442"/>
                  <a:pt x="102330" y="118211"/>
                  <a:pt x="102016" y="117979"/>
                </a:cubicBezTo>
                <a:cubicBezTo>
                  <a:pt x="101685" y="117764"/>
                  <a:pt x="101421" y="117533"/>
                  <a:pt x="102181" y="117533"/>
                </a:cubicBezTo>
                <a:cubicBezTo>
                  <a:pt x="102495" y="117533"/>
                  <a:pt x="102974" y="117566"/>
                  <a:pt x="103685" y="117665"/>
                </a:cubicBezTo>
                <a:cubicBezTo>
                  <a:pt x="106973" y="118045"/>
                  <a:pt x="104792" y="118442"/>
                  <a:pt x="105916" y="118839"/>
                </a:cubicBezTo>
                <a:cubicBezTo>
                  <a:pt x="106312" y="118839"/>
                  <a:pt x="106808" y="118822"/>
                  <a:pt x="107353" y="118822"/>
                </a:cubicBezTo>
                <a:cubicBezTo>
                  <a:pt x="109023" y="118822"/>
                  <a:pt x="111237" y="118954"/>
                  <a:pt x="113418" y="119797"/>
                </a:cubicBezTo>
                <a:cubicBezTo>
                  <a:pt x="112410" y="119731"/>
                  <a:pt x="111650" y="119483"/>
                  <a:pt x="110708" y="119351"/>
                </a:cubicBezTo>
                <a:lnTo>
                  <a:pt x="110708" y="119351"/>
                </a:lnTo>
                <a:lnTo>
                  <a:pt x="112923" y="120161"/>
                </a:lnTo>
                <a:lnTo>
                  <a:pt x="112493" y="120161"/>
                </a:lnTo>
                <a:cubicBezTo>
                  <a:pt x="111799" y="120161"/>
                  <a:pt x="111187" y="120128"/>
                  <a:pt x="110675" y="120095"/>
                </a:cubicBezTo>
                <a:cubicBezTo>
                  <a:pt x="110163" y="120061"/>
                  <a:pt x="109783" y="120028"/>
                  <a:pt x="109551" y="120028"/>
                </a:cubicBezTo>
                <a:cubicBezTo>
                  <a:pt x="109138" y="120028"/>
                  <a:pt x="109237" y="120144"/>
                  <a:pt x="110163" y="120557"/>
                </a:cubicBezTo>
                <a:cubicBezTo>
                  <a:pt x="110262" y="120326"/>
                  <a:pt x="110626" y="120243"/>
                  <a:pt x="111154" y="120243"/>
                </a:cubicBezTo>
                <a:cubicBezTo>
                  <a:pt x="112080" y="120243"/>
                  <a:pt x="113485" y="120508"/>
                  <a:pt x="114906" y="120772"/>
                </a:cubicBezTo>
                <a:cubicBezTo>
                  <a:pt x="116311" y="121037"/>
                  <a:pt x="117732" y="121301"/>
                  <a:pt x="118624" y="121301"/>
                </a:cubicBezTo>
                <a:cubicBezTo>
                  <a:pt x="119136" y="121301"/>
                  <a:pt x="119483" y="121218"/>
                  <a:pt x="119583" y="121003"/>
                </a:cubicBezTo>
                <a:lnTo>
                  <a:pt x="121020" y="121582"/>
                </a:lnTo>
                <a:cubicBezTo>
                  <a:pt x="120591" y="121483"/>
                  <a:pt x="120508" y="121549"/>
                  <a:pt x="120095" y="121450"/>
                </a:cubicBezTo>
                <a:lnTo>
                  <a:pt x="120095" y="121450"/>
                </a:lnTo>
                <a:cubicBezTo>
                  <a:pt x="120905" y="121797"/>
                  <a:pt x="121450" y="121912"/>
                  <a:pt x="121896" y="121912"/>
                </a:cubicBezTo>
                <a:cubicBezTo>
                  <a:pt x="122243" y="121912"/>
                  <a:pt x="122541" y="121846"/>
                  <a:pt x="122871" y="121780"/>
                </a:cubicBezTo>
                <a:cubicBezTo>
                  <a:pt x="123185" y="121714"/>
                  <a:pt x="123549" y="121648"/>
                  <a:pt x="124012" y="121648"/>
                </a:cubicBezTo>
                <a:cubicBezTo>
                  <a:pt x="124540" y="121648"/>
                  <a:pt x="125218" y="121731"/>
                  <a:pt x="126160" y="121978"/>
                </a:cubicBezTo>
                <a:cubicBezTo>
                  <a:pt x="127383" y="122342"/>
                  <a:pt x="128226" y="122706"/>
                  <a:pt x="127532" y="122706"/>
                </a:cubicBezTo>
                <a:lnTo>
                  <a:pt x="127399" y="122706"/>
                </a:lnTo>
                <a:lnTo>
                  <a:pt x="130391" y="123036"/>
                </a:lnTo>
                <a:cubicBezTo>
                  <a:pt x="130969" y="123168"/>
                  <a:pt x="131035" y="123301"/>
                  <a:pt x="130738" y="123301"/>
                </a:cubicBezTo>
                <a:cubicBezTo>
                  <a:pt x="130688" y="123301"/>
                  <a:pt x="130605" y="123284"/>
                  <a:pt x="130523" y="123284"/>
                </a:cubicBezTo>
                <a:cubicBezTo>
                  <a:pt x="131894" y="123548"/>
                  <a:pt x="133266" y="123813"/>
                  <a:pt x="134654" y="124061"/>
                </a:cubicBezTo>
                <a:lnTo>
                  <a:pt x="134605" y="124094"/>
                </a:lnTo>
                <a:cubicBezTo>
                  <a:pt x="135233" y="124028"/>
                  <a:pt x="136555" y="124011"/>
                  <a:pt x="137332" y="124011"/>
                </a:cubicBezTo>
                <a:lnTo>
                  <a:pt x="137530" y="124011"/>
                </a:lnTo>
                <a:cubicBezTo>
                  <a:pt x="137976" y="124160"/>
                  <a:pt x="137976" y="124209"/>
                  <a:pt x="137827" y="124209"/>
                </a:cubicBezTo>
                <a:cubicBezTo>
                  <a:pt x="137761" y="124209"/>
                  <a:pt x="137679" y="124193"/>
                  <a:pt x="137579" y="124193"/>
                </a:cubicBezTo>
                <a:cubicBezTo>
                  <a:pt x="137480" y="124176"/>
                  <a:pt x="137381" y="124176"/>
                  <a:pt x="137315" y="124176"/>
                </a:cubicBezTo>
                <a:cubicBezTo>
                  <a:pt x="137199" y="124176"/>
                  <a:pt x="137133" y="124193"/>
                  <a:pt x="137199" y="124243"/>
                </a:cubicBezTo>
                <a:cubicBezTo>
                  <a:pt x="138059" y="124309"/>
                  <a:pt x="138901" y="124358"/>
                  <a:pt x="139761" y="124408"/>
                </a:cubicBezTo>
                <a:cubicBezTo>
                  <a:pt x="140257" y="124656"/>
                  <a:pt x="139926" y="124788"/>
                  <a:pt x="139265" y="124788"/>
                </a:cubicBezTo>
                <a:cubicBezTo>
                  <a:pt x="138637" y="124788"/>
                  <a:pt x="137695" y="124672"/>
                  <a:pt x="136869" y="124490"/>
                </a:cubicBezTo>
                <a:lnTo>
                  <a:pt x="136869" y="124490"/>
                </a:lnTo>
                <a:cubicBezTo>
                  <a:pt x="137926" y="125350"/>
                  <a:pt x="138472" y="125366"/>
                  <a:pt x="139348" y="125366"/>
                </a:cubicBezTo>
                <a:cubicBezTo>
                  <a:pt x="140240" y="125383"/>
                  <a:pt x="141480" y="125383"/>
                  <a:pt x="143991" y="126126"/>
                </a:cubicBezTo>
                <a:cubicBezTo>
                  <a:pt x="143182" y="126093"/>
                  <a:pt x="142372" y="125994"/>
                  <a:pt x="141562" y="125928"/>
                </a:cubicBezTo>
                <a:lnTo>
                  <a:pt x="141562" y="125928"/>
                </a:lnTo>
                <a:cubicBezTo>
                  <a:pt x="142289" y="126407"/>
                  <a:pt x="143132" y="126688"/>
                  <a:pt x="144140" y="126887"/>
                </a:cubicBezTo>
                <a:cubicBezTo>
                  <a:pt x="145132" y="127118"/>
                  <a:pt x="146289" y="127316"/>
                  <a:pt x="147677" y="127680"/>
                </a:cubicBezTo>
                <a:cubicBezTo>
                  <a:pt x="147346" y="127515"/>
                  <a:pt x="145991" y="127102"/>
                  <a:pt x="145082" y="126672"/>
                </a:cubicBezTo>
                <a:cubicBezTo>
                  <a:pt x="144206" y="126259"/>
                  <a:pt x="143744" y="125895"/>
                  <a:pt x="144983" y="125895"/>
                </a:cubicBezTo>
                <a:lnTo>
                  <a:pt x="145115" y="125895"/>
                </a:lnTo>
                <a:cubicBezTo>
                  <a:pt x="145710" y="126060"/>
                  <a:pt x="146470" y="126193"/>
                  <a:pt x="147511" y="126193"/>
                </a:cubicBezTo>
                <a:cubicBezTo>
                  <a:pt x="147792" y="126193"/>
                  <a:pt x="148106" y="126176"/>
                  <a:pt x="148437" y="126160"/>
                </a:cubicBezTo>
                <a:lnTo>
                  <a:pt x="148437" y="126160"/>
                </a:lnTo>
                <a:cubicBezTo>
                  <a:pt x="148404" y="126622"/>
                  <a:pt x="149891" y="126639"/>
                  <a:pt x="151759" y="126738"/>
                </a:cubicBezTo>
                <a:lnTo>
                  <a:pt x="151593" y="127333"/>
                </a:lnTo>
                <a:cubicBezTo>
                  <a:pt x="153643" y="127234"/>
                  <a:pt x="153477" y="126953"/>
                  <a:pt x="154667" y="126672"/>
                </a:cubicBezTo>
                <a:cubicBezTo>
                  <a:pt x="156915" y="126754"/>
                  <a:pt x="157394" y="127168"/>
                  <a:pt x="157956" y="127548"/>
                </a:cubicBezTo>
                <a:cubicBezTo>
                  <a:pt x="159790" y="127515"/>
                  <a:pt x="159146" y="127349"/>
                  <a:pt x="158584" y="127168"/>
                </a:cubicBezTo>
                <a:cubicBezTo>
                  <a:pt x="158022" y="126969"/>
                  <a:pt x="157559" y="126771"/>
                  <a:pt x="159691" y="126589"/>
                </a:cubicBezTo>
                <a:cubicBezTo>
                  <a:pt x="160451" y="126573"/>
                  <a:pt x="161145" y="126540"/>
                  <a:pt x="161823" y="126474"/>
                </a:cubicBezTo>
                <a:cubicBezTo>
                  <a:pt x="162501" y="126407"/>
                  <a:pt x="163145" y="126275"/>
                  <a:pt x="163806" y="126143"/>
                </a:cubicBezTo>
                <a:cubicBezTo>
                  <a:pt x="164484" y="126027"/>
                  <a:pt x="165161" y="125829"/>
                  <a:pt x="165872" y="125598"/>
                </a:cubicBezTo>
                <a:cubicBezTo>
                  <a:pt x="166599" y="125383"/>
                  <a:pt x="167376" y="125151"/>
                  <a:pt x="168218" y="124837"/>
                </a:cubicBezTo>
                <a:cubicBezTo>
                  <a:pt x="168582" y="124771"/>
                  <a:pt x="168813" y="124755"/>
                  <a:pt x="168946" y="124755"/>
                </a:cubicBezTo>
                <a:cubicBezTo>
                  <a:pt x="169260" y="124755"/>
                  <a:pt x="169061" y="124871"/>
                  <a:pt x="168846" y="125003"/>
                </a:cubicBezTo>
                <a:cubicBezTo>
                  <a:pt x="168648" y="125135"/>
                  <a:pt x="168433" y="125267"/>
                  <a:pt x="168714" y="125267"/>
                </a:cubicBezTo>
                <a:lnTo>
                  <a:pt x="168747" y="125267"/>
                </a:lnTo>
                <a:cubicBezTo>
                  <a:pt x="169293" y="124937"/>
                  <a:pt x="169855" y="124623"/>
                  <a:pt x="170400" y="124276"/>
                </a:cubicBezTo>
                <a:cubicBezTo>
                  <a:pt x="170499" y="124259"/>
                  <a:pt x="170582" y="124243"/>
                  <a:pt x="170631" y="124243"/>
                </a:cubicBezTo>
                <a:cubicBezTo>
                  <a:pt x="170797" y="124243"/>
                  <a:pt x="170730" y="124358"/>
                  <a:pt x="170697" y="124441"/>
                </a:cubicBezTo>
                <a:cubicBezTo>
                  <a:pt x="172119" y="123780"/>
                  <a:pt x="170631" y="123846"/>
                  <a:pt x="172879" y="122871"/>
                </a:cubicBezTo>
                <a:cubicBezTo>
                  <a:pt x="173061" y="122441"/>
                  <a:pt x="174300" y="122243"/>
                  <a:pt x="175820" y="121846"/>
                </a:cubicBezTo>
                <a:cubicBezTo>
                  <a:pt x="177324" y="121450"/>
                  <a:pt x="179093" y="120822"/>
                  <a:pt x="180216" y="119781"/>
                </a:cubicBezTo>
                <a:cubicBezTo>
                  <a:pt x="180315" y="119764"/>
                  <a:pt x="180382" y="119747"/>
                  <a:pt x="180431" y="119747"/>
                </a:cubicBezTo>
                <a:cubicBezTo>
                  <a:pt x="180762" y="119747"/>
                  <a:pt x="180134" y="120293"/>
                  <a:pt x="180398" y="120392"/>
                </a:cubicBezTo>
                <a:cubicBezTo>
                  <a:pt x="182100" y="119186"/>
                  <a:pt x="182794" y="118657"/>
                  <a:pt x="183422" y="118161"/>
                </a:cubicBezTo>
                <a:cubicBezTo>
                  <a:pt x="184034" y="117649"/>
                  <a:pt x="184563" y="117186"/>
                  <a:pt x="185786" y="115996"/>
                </a:cubicBezTo>
                <a:cubicBezTo>
                  <a:pt x="186645" y="115583"/>
                  <a:pt x="187521" y="115170"/>
                  <a:pt x="188364" y="114740"/>
                </a:cubicBezTo>
                <a:lnTo>
                  <a:pt x="188364" y="114740"/>
                </a:lnTo>
                <a:cubicBezTo>
                  <a:pt x="188050" y="114872"/>
                  <a:pt x="187835" y="114922"/>
                  <a:pt x="187703" y="114922"/>
                </a:cubicBezTo>
                <a:cubicBezTo>
                  <a:pt x="186992" y="114922"/>
                  <a:pt x="188545" y="113319"/>
                  <a:pt x="189884" y="111865"/>
                </a:cubicBezTo>
                <a:lnTo>
                  <a:pt x="189884" y="111865"/>
                </a:lnTo>
                <a:cubicBezTo>
                  <a:pt x="189768" y="111914"/>
                  <a:pt x="189669" y="111947"/>
                  <a:pt x="189570" y="111980"/>
                </a:cubicBezTo>
                <a:cubicBezTo>
                  <a:pt x="189785" y="111815"/>
                  <a:pt x="190000" y="111666"/>
                  <a:pt x="190198" y="111501"/>
                </a:cubicBezTo>
                <a:lnTo>
                  <a:pt x="190198" y="111501"/>
                </a:lnTo>
                <a:cubicBezTo>
                  <a:pt x="190099" y="111633"/>
                  <a:pt x="190000" y="111749"/>
                  <a:pt x="189884" y="111865"/>
                </a:cubicBezTo>
                <a:cubicBezTo>
                  <a:pt x="190016" y="111815"/>
                  <a:pt x="190148" y="111765"/>
                  <a:pt x="190297" y="111716"/>
                </a:cubicBezTo>
                <a:lnTo>
                  <a:pt x="190297" y="111716"/>
                </a:lnTo>
                <a:cubicBezTo>
                  <a:pt x="189785" y="112559"/>
                  <a:pt x="189322" y="113385"/>
                  <a:pt x="189686" y="113567"/>
                </a:cubicBezTo>
                <a:cubicBezTo>
                  <a:pt x="189851" y="113368"/>
                  <a:pt x="190181" y="113054"/>
                  <a:pt x="190578" y="112724"/>
                </a:cubicBezTo>
                <a:lnTo>
                  <a:pt x="190578" y="112724"/>
                </a:lnTo>
                <a:cubicBezTo>
                  <a:pt x="190462" y="112939"/>
                  <a:pt x="190380" y="113104"/>
                  <a:pt x="190495" y="113104"/>
                </a:cubicBezTo>
                <a:cubicBezTo>
                  <a:pt x="190495" y="113104"/>
                  <a:pt x="190495" y="113088"/>
                  <a:pt x="190512" y="113088"/>
                </a:cubicBezTo>
                <a:cubicBezTo>
                  <a:pt x="190644" y="113071"/>
                  <a:pt x="190876" y="112740"/>
                  <a:pt x="191272" y="112228"/>
                </a:cubicBezTo>
                <a:lnTo>
                  <a:pt x="192363" y="112261"/>
                </a:lnTo>
                <a:lnTo>
                  <a:pt x="192363" y="111914"/>
                </a:lnTo>
                <a:cubicBezTo>
                  <a:pt x="193057" y="111485"/>
                  <a:pt x="193735" y="111022"/>
                  <a:pt x="194412" y="110559"/>
                </a:cubicBezTo>
                <a:cubicBezTo>
                  <a:pt x="195106" y="110113"/>
                  <a:pt x="195767" y="109617"/>
                  <a:pt x="196428" y="109138"/>
                </a:cubicBezTo>
                <a:cubicBezTo>
                  <a:pt x="196990" y="108444"/>
                  <a:pt x="197502" y="107733"/>
                  <a:pt x="197998" y="107006"/>
                </a:cubicBezTo>
                <a:cubicBezTo>
                  <a:pt x="198246" y="106642"/>
                  <a:pt x="198511" y="106279"/>
                  <a:pt x="198758" y="105899"/>
                </a:cubicBezTo>
                <a:cubicBezTo>
                  <a:pt x="199023" y="105519"/>
                  <a:pt x="199287" y="105139"/>
                  <a:pt x="199552" y="104742"/>
                </a:cubicBezTo>
                <a:cubicBezTo>
                  <a:pt x="200659" y="103172"/>
                  <a:pt x="201898" y="101404"/>
                  <a:pt x="203617" y="99288"/>
                </a:cubicBezTo>
                <a:lnTo>
                  <a:pt x="203617" y="99288"/>
                </a:lnTo>
                <a:cubicBezTo>
                  <a:pt x="203088" y="100627"/>
                  <a:pt x="204030" y="100049"/>
                  <a:pt x="204427" y="100511"/>
                </a:cubicBezTo>
                <a:cubicBezTo>
                  <a:pt x="202973" y="101189"/>
                  <a:pt x="201766" y="103767"/>
                  <a:pt x="199634" y="105651"/>
                </a:cubicBezTo>
                <a:cubicBezTo>
                  <a:pt x="200080" y="105271"/>
                  <a:pt x="200328" y="105139"/>
                  <a:pt x="200444" y="105139"/>
                </a:cubicBezTo>
                <a:cubicBezTo>
                  <a:pt x="200576" y="105139"/>
                  <a:pt x="200510" y="105353"/>
                  <a:pt x="200394" y="105535"/>
                </a:cubicBezTo>
                <a:lnTo>
                  <a:pt x="201221" y="104527"/>
                </a:lnTo>
                <a:lnTo>
                  <a:pt x="202031" y="103503"/>
                </a:lnTo>
                <a:lnTo>
                  <a:pt x="202824" y="102478"/>
                </a:lnTo>
                <a:lnTo>
                  <a:pt x="203584" y="101437"/>
                </a:lnTo>
                <a:cubicBezTo>
                  <a:pt x="203634" y="101503"/>
                  <a:pt x="203683" y="101536"/>
                  <a:pt x="203766" y="101536"/>
                </a:cubicBezTo>
                <a:cubicBezTo>
                  <a:pt x="204112" y="101536"/>
                  <a:pt x="204789" y="100761"/>
                  <a:pt x="205630" y="100002"/>
                </a:cubicBezTo>
                <a:lnTo>
                  <a:pt x="205630" y="100002"/>
                </a:lnTo>
                <a:cubicBezTo>
                  <a:pt x="205613" y="100016"/>
                  <a:pt x="205583" y="100016"/>
                  <a:pt x="205567" y="100016"/>
                </a:cubicBezTo>
                <a:cubicBezTo>
                  <a:pt x="204989" y="100016"/>
                  <a:pt x="205484" y="99206"/>
                  <a:pt x="206278" y="98181"/>
                </a:cubicBezTo>
                <a:cubicBezTo>
                  <a:pt x="206658" y="97636"/>
                  <a:pt x="207137" y="97024"/>
                  <a:pt x="207583" y="96446"/>
                </a:cubicBezTo>
                <a:cubicBezTo>
                  <a:pt x="208013" y="95851"/>
                  <a:pt x="208410" y="95273"/>
                  <a:pt x="208657" y="94826"/>
                </a:cubicBezTo>
                <a:cubicBezTo>
                  <a:pt x="208839" y="94876"/>
                  <a:pt x="208905" y="95041"/>
                  <a:pt x="208740" y="95454"/>
                </a:cubicBezTo>
                <a:cubicBezTo>
                  <a:pt x="208558" y="95868"/>
                  <a:pt x="208145" y="96512"/>
                  <a:pt x="207302" y="97471"/>
                </a:cubicBezTo>
                <a:cubicBezTo>
                  <a:pt x="208492" y="96611"/>
                  <a:pt x="208806" y="95702"/>
                  <a:pt x="209137" y="94810"/>
                </a:cubicBezTo>
                <a:cubicBezTo>
                  <a:pt x="209451" y="93917"/>
                  <a:pt x="209699" y="92992"/>
                  <a:pt x="210756" y="92067"/>
                </a:cubicBezTo>
                <a:lnTo>
                  <a:pt x="210756" y="92067"/>
                </a:lnTo>
                <a:cubicBezTo>
                  <a:pt x="210409" y="92579"/>
                  <a:pt x="210178" y="92810"/>
                  <a:pt x="210161" y="93108"/>
                </a:cubicBezTo>
                <a:cubicBezTo>
                  <a:pt x="210310" y="92777"/>
                  <a:pt x="210574" y="92348"/>
                  <a:pt x="210872" y="91918"/>
                </a:cubicBezTo>
                <a:cubicBezTo>
                  <a:pt x="211153" y="91472"/>
                  <a:pt x="211467" y="91025"/>
                  <a:pt x="211764" y="90645"/>
                </a:cubicBezTo>
                <a:cubicBezTo>
                  <a:pt x="212194" y="90067"/>
                  <a:pt x="212574" y="89637"/>
                  <a:pt x="212690" y="89637"/>
                </a:cubicBezTo>
                <a:cubicBezTo>
                  <a:pt x="212723" y="89637"/>
                  <a:pt x="212739" y="89687"/>
                  <a:pt x="212706" y="89803"/>
                </a:cubicBezTo>
                <a:lnTo>
                  <a:pt x="212376" y="90315"/>
                </a:lnTo>
                <a:lnTo>
                  <a:pt x="212376" y="90315"/>
                </a:lnTo>
                <a:cubicBezTo>
                  <a:pt x="213549" y="88613"/>
                  <a:pt x="215235" y="85935"/>
                  <a:pt x="216375" y="83457"/>
                </a:cubicBezTo>
                <a:cubicBezTo>
                  <a:pt x="216673" y="82862"/>
                  <a:pt x="216920" y="82250"/>
                  <a:pt x="217152" y="81688"/>
                </a:cubicBezTo>
                <a:cubicBezTo>
                  <a:pt x="217367" y="81126"/>
                  <a:pt x="217581" y="80631"/>
                  <a:pt x="217714" y="80168"/>
                </a:cubicBezTo>
                <a:cubicBezTo>
                  <a:pt x="217995" y="79259"/>
                  <a:pt x="218127" y="78598"/>
                  <a:pt x="217995" y="78383"/>
                </a:cubicBezTo>
                <a:lnTo>
                  <a:pt x="217995" y="78383"/>
                </a:lnTo>
                <a:cubicBezTo>
                  <a:pt x="218110" y="78383"/>
                  <a:pt x="218672" y="79276"/>
                  <a:pt x="218705" y="79573"/>
                </a:cubicBezTo>
                <a:cubicBezTo>
                  <a:pt x="218854" y="77755"/>
                  <a:pt x="218920" y="75954"/>
                  <a:pt x="218904" y="74153"/>
                </a:cubicBezTo>
                <a:cubicBezTo>
                  <a:pt x="219184" y="73442"/>
                  <a:pt x="219432" y="72715"/>
                  <a:pt x="219680" y="71988"/>
                </a:cubicBezTo>
                <a:lnTo>
                  <a:pt x="220358" y="71988"/>
                </a:lnTo>
                <a:cubicBezTo>
                  <a:pt x="220639" y="72037"/>
                  <a:pt x="220870" y="72153"/>
                  <a:pt x="221002" y="72467"/>
                </a:cubicBezTo>
                <a:cubicBezTo>
                  <a:pt x="221135" y="72781"/>
                  <a:pt x="221151" y="73310"/>
                  <a:pt x="220936" y="74169"/>
                </a:cubicBezTo>
                <a:cubicBezTo>
                  <a:pt x="221168" y="73706"/>
                  <a:pt x="221399" y="73211"/>
                  <a:pt x="221630" y="72550"/>
                </a:cubicBezTo>
                <a:cubicBezTo>
                  <a:pt x="221845" y="71888"/>
                  <a:pt x="222110" y="71079"/>
                  <a:pt x="222258" y="70038"/>
                </a:cubicBezTo>
                <a:lnTo>
                  <a:pt x="222258" y="70038"/>
                </a:lnTo>
                <a:cubicBezTo>
                  <a:pt x="222077" y="70451"/>
                  <a:pt x="221515" y="70880"/>
                  <a:pt x="221201" y="70880"/>
                </a:cubicBezTo>
                <a:cubicBezTo>
                  <a:pt x="221035" y="70880"/>
                  <a:pt x="220953" y="70748"/>
                  <a:pt x="221019" y="70451"/>
                </a:cubicBezTo>
                <a:cubicBezTo>
                  <a:pt x="222440" y="68269"/>
                  <a:pt x="221944" y="68881"/>
                  <a:pt x="223266" y="66104"/>
                </a:cubicBezTo>
                <a:lnTo>
                  <a:pt x="223266" y="66104"/>
                </a:lnTo>
                <a:cubicBezTo>
                  <a:pt x="223184" y="66253"/>
                  <a:pt x="223085" y="66319"/>
                  <a:pt x="223002" y="66319"/>
                </a:cubicBezTo>
                <a:cubicBezTo>
                  <a:pt x="222622" y="66319"/>
                  <a:pt x="222225" y="65245"/>
                  <a:pt x="222473" y="64055"/>
                </a:cubicBezTo>
                <a:lnTo>
                  <a:pt x="222473" y="64055"/>
                </a:lnTo>
                <a:cubicBezTo>
                  <a:pt x="222572" y="64320"/>
                  <a:pt x="223465" y="64171"/>
                  <a:pt x="223547" y="64667"/>
                </a:cubicBezTo>
                <a:cubicBezTo>
                  <a:pt x="223498" y="64006"/>
                  <a:pt x="223481" y="63345"/>
                  <a:pt x="223399" y="62684"/>
                </a:cubicBezTo>
                <a:lnTo>
                  <a:pt x="223200" y="60816"/>
                </a:lnTo>
                <a:lnTo>
                  <a:pt x="223200" y="60816"/>
                </a:lnTo>
                <a:cubicBezTo>
                  <a:pt x="223233" y="61031"/>
                  <a:pt x="223333" y="61114"/>
                  <a:pt x="223465" y="61114"/>
                </a:cubicBezTo>
                <a:cubicBezTo>
                  <a:pt x="223762" y="61114"/>
                  <a:pt x="224208" y="60634"/>
                  <a:pt x="224473" y="60089"/>
                </a:cubicBezTo>
                <a:lnTo>
                  <a:pt x="224473" y="60089"/>
                </a:lnTo>
                <a:cubicBezTo>
                  <a:pt x="224456" y="60106"/>
                  <a:pt x="224440" y="60106"/>
                  <a:pt x="224440" y="60106"/>
                </a:cubicBezTo>
                <a:cubicBezTo>
                  <a:pt x="224357" y="60106"/>
                  <a:pt x="224456" y="59312"/>
                  <a:pt x="224572" y="58354"/>
                </a:cubicBezTo>
                <a:cubicBezTo>
                  <a:pt x="224704" y="57296"/>
                  <a:pt x="224787" y="56057"/>
                  <a:pt x="224787" y="55511"/>
                </a:cubicBezTo>
                <a:lnTo>
                  <a:pt x="224787" y="55511"/>
                </a:lnTo>
                <a:lnTo>
                  <a:pt x="224423" y="57197"/>
                </a:lnTo>
                <a:cubicBezTo>
                  <a:pt x="224688" y="54933"/>
                  <a:pt x="224274" y="53793"/>
                  <a:pt x="223911" y="52685"/>
                </a:cubicBezTo>
                <a:cubicBezTo>
                  <a:pt x="223481" y="51562"/>
                  <a:pt x="223118" y="50487"/>
                  <a:pt x="222969" y="48289"/>
                </a:cubicBezTo>
                <a:lnTo>
                  <a:pt x="222969" y="48289"/>
                </a:lnTo>
                <a:cubicBezTo>
                  <a:pt x="223085" y="48521"/>
                  <a:pt x="223415" y="48818"/>
                  <a:pt x="223729" y="48818"/>
                </a:cubicBezTo>
                <a:cubicBezTo>
                  <a:pt x="224076" y="48818"/>
                  <a:pt x="224407" y="48455"/>
                  <a:pt x="224390" y="47232"/>
                </a:cubicBezTo>
                <a:cubicBezTo>
                  <a:pt x="224208" y="46984"/>
                  <a:pt x="223944" y="46587"/>
                  <a:pt x="223597" y="46075"/>
                </a:cubicBezTo>
                <a:cubicBezTo>
                  <a:pt x="223266" y="45563"/>
                  <a:pt x="222870" y="44951"/>
                  <a:pt x="222407" y="44241"/>
                </a:cubicBezTo>
                <a:cubicBezTo>
                  <a:pt x="222357" y="44141"/>
                  <a:pt x="222291" y="44042"/>
                  <a:pt x="222225" y="43943"/>
                </a:cubicBezTo>
                <a:cubicBezTo>
                  <a:pt x="222143" y="43447"/>
                  <a:pt x="222077" y="42935"/>
                  <a:pt x="221977" y="42423"/>
                </a:cubicBezTo>
                <a:cubicBezTo>
                  <a:pt x="221779" y="41365"/>
                  <a:pt x="221531" y="40241"/>
                  <a:pt x="221250" y="39085"/>
                </a:cubicBezTo>
                <a:lnTo>
                  <a:pt x="221250" y="39085"/>
                </a:lnTo>
                <a:cubicBezTo>
                  <a:pt x="221399" y="39332"/>
                  <a:pt x="221564" y="39597"/>
                  <a:pt x="221713" y="39845"/>
                </a:cubicBezTo>
                <a:cubicBezTo>
                  <a:pt x="222225" y="40721"/>
                  <a:pt x="222738" y="41613"/>
                  <a:pt x="223167" y="42505"/>
                </a:cubicBezTo>
                <a:cubicBezTo>
                  <a:pt x="223580" y="43381"/>
                  <a:pt x="223977" y="44224"/>
                  <a:pt x="224241" y="44935"/>
                </a:cubicBezTo>
                <a:cubicBezTo>
                  <a:pt x="224225" y="43200"/>
                  <a:pt x="224539" y="44406"/>
                  <a:pt x="224093" y="41861"/>
                </a:cubicBezTo>
                <a:cubicBezTo>
                  <a:pt x="224109" y="41696"/>
                  <a:pt x="224142" y="41630"/>
                  <a:pt x="224175" y="41630"/>
                </a:cubicBezTo>
                <a:cubicBezTo>
                  <a:pt x="224258" y="41630"/>
                  <a:pt x="224390" y="41894"/>
                  <a:pt x="224489" y="42258"/>
                </a:cubicBezTo>
                <a:cubicBezTo>
                  <a:pt x="224671" y="42803"/>
                  <a:pt x="224836" y="43563"/>
                  <a:pt x="224902" y="43943"/>
                </a:cubicBezTo>
                <a:cubicBezTo>
                  <a:pt x="224655" y="41927"/>
                  <a:pt x="224308" y="39944"/>
                  <a:pt x="223894" y="37977"/>
                </a:cubicBezTo>
                <a:cubicBezTo>
                  <a:pt x="223861" y="37994"/>
                  <a:pt x="223845" y="38010"/>
                  <a:pt x="223812" y="38010"/>
                </a:cubicBezTo>
                <a:cubicBezTo>
                  <a:pt x="223531" y="38010"/>
                  <a:pt x="223151" y="37019"/>
                  <a:pt x="222738" y="36044"/>
                </a:cubicBezTo>
                <a:cubicBezTo>
                  <a:pt x="222324" y="35069"/>
                  <a:pt x="221895" y="34094"/>
                  <a:pt x="221663" y="34094"/>
                </a:cubicBezTo>
                <a:cubicBezTo>
                  <a:pt x="221630" y="34094"/>
                  <a:pt x="221614" y="34094"/>
                  <a:pt x="221597" y="34110"/>
                </a:cubicBezTo>
                <a:cubicBezTo>
                  <a:pt x="222440" y="36093"/>
                  <a:pt x="223200" y="38126"/>
                  <a:pt x="223878" y="40192"/>
                </a:cubicBezTo>
                <a:cubicBezTo>
                  <a:pt x="223861" y="40208"/>
                  <a:pt x="223828" y="40225"/>
                  <a:pt x="223795" y="40225"/>
                </a:cubicBezTo>
                <a:cubicBezTo>
                  <a:pt x="223481" y="40225"/>
                  <a:pt x="222886" y="39432"/>
                  <a:pt x="222258" y="38209"/>
                </a:cubicBezTo>
                <a:cubicBezTo>
                  <a:pt x="221548" y="36854"/>
                  <a:pt x="220754" y="34986"/>
                  <a:pt x="220176" y="33003"/>
                </a:cubicBezTo>
                <a:cubicBezTo>
                  <a:pt x="220143" y="32722"/>
                  <a:pt x="220226" y="32606"/>
                  <a:pt x="220374" y="32606"/>
                </a:cubicBezTo>
                <a:cubicBezTo>
                  <a:pt x="220556" y="32606"/>
                  <a:pt x="220821" y="32788"/>
                  <a:pt x="221068" y="32953"/>
                </a:cubicBezTo>
                <a:cubicBezTo>
                  <a:pt x="221316" y="33119"/>
                  <a:pt x="221548" y="33300"/>
                  <a:pt x="221647" y="33300"/>
                </a:cubicBezTo>
                <a:cubicBezTo>
                  <a:pt x="221647" y="33300"/>
                  <a:pt x="221663" y="33300"/>
                  <a:pt x="221663" y="33284"/>
                </a:cubicBezTo>
                <a:cubicBezTo>
                  <a:pt x="221482" y="33053"/>
                  <a:pt x="221085" y="32144"/>
                  <a:pt x="220721" y="31235"/>
                </a:cubicBezTo>
                <a:cubicBezTo>
                  <a:pt x="220341" y="30326"/>
                  <a:pt x="220011" y="29433"/>
                  <a:pt x="220011" y="29235"/>
                </a:cubicBezTo>
                <a:lnTo>
                  <a:pt x="220011" y="29235"/>
                </a:lnTo>
                <a:cubicBezTo>
                  <a:pt x="220341" y="29747"/>
                  <a:pt x="220622" y="30276"/>
                  <a:pt x="220936" y="30805"/>
                </a:cubicBezTo>
                <a:cubicBezTo>
                  <a:pt x="220391" y="28508"/>
                  <a:pt x="218854" y="27500"/>
                  <a:pt x="218325" y="24707"/>
                </a:cubicBezTo>
                <a:cubicBezTo>
                  <a:pt x="217995" y="23798"/>
                  <a:pt x="217895" y="21716"/>
                  <a:pt x="217466" y="21716"/>
                </a:cubicBezTo>
                <a:cubicBezTo>
                  <a:pt x="217482" y="22773"/>
                  <a:pt x="216772" y="23600"/>
                  <a:pt x="216028" y="23947"/>
                </a:cubicBezTo>
                <a:cubicBezTo>
                  <a:pt x="215582" y="22972"/>
                  <a:pt x="215103" y="21997"/>
                  <a:pt x="214623" y="21022"/>
                </a:cubicBezTo>
                <a:lnTo>
                  <a:pt x="214623" y="21022"/>
                </a:lnTo>
                <a:lnTo>
                  <a:pt x="214904" y="21038"/>
                </a:lnTo>
                <a:lnTo>
                  <a:pt x="214623" y="20476"/>
                </a:lnTo>
                <a:lnTo>
                  <a:pt x="214408" y="20609"/>
                </a:lnTo>
                <a:cubicBezTo>
                  <a:pt x="213913" y="19634"/>
                  <a:pt x="213384" y="18659"/>
                  <a:pt x="212839" y="17700"/>
                </a:cubicBezTo>
                <a:cubicBezTo>
                  <a:pt x="212872" y="17634"/>
                  <a:pt x="212921" y="17601"/>
                  <a:pt x="213004" y="17601"/>
                </a:cubicBezTo>
                <a:cubicBezTo>
                  <a:pt x="213202" y="17601"/>
                  <a:pt x="213533" y="17799"/>
                  <a:pt x="213863" y="18014"/>
                </a:cubicBezTo>
                <a:cubicBezTo>
                  <a:pt x="214227" y="18245"/>
                  <a:pt x="214574" y="18510"/>
                  <a:pt x="214789" y="18510"/>
                </a:cubicBezTo>
                <a:cubicBezTo>
                  <a:pt x="214904" y="18510"/>
                  <a:pt x="214970" y="18394"/>
                  <a:pt x="214937" y="18113"/>
                </a:cubicBezTo>
                <a:lnTo>
                  <a:pt x="214921" y="18113"/>
                </a:lnTo>
                <a:cubicBezTo>
                  <a:pt x="214739" y="18113"/>
                  <a:pt x="214128" y="17469"/>
                  <a:pt x="213896" y="17204"/>
                </a:cubicBezTo>
                <a:cubicBezTo>
                  <a:pt x="213500" y="16246"/>
                  <a:pt x="214590" y="17287"/>
                  <a:pt x="213367" y="15419"/>
                </a:cubicBezTo>
                <a:cubicBezTo>
                  <a:pt x="213119" y="15419"/>
                  <a:pt x="212756" y="14940"/>
                  <a:pt x="212425" y="14477"/>
                </a:cubicBezTo>
                <a:cubicBezTo>
                  <a:pt x="212111" y="13998"/>
                  <a:pt x="211847" y="13519"/>
                  <a:pt x="211830" y="13519"/>
                </a:cubicBezTo>
                <a:lnTo>
                  <a:pt x="211830" y="13519"/>
                </a:lnTo>
                <a:cubicBezTo>
                  <a:pt x="211797" y="13519"/>
                  <a:pt x="211946" y="13866"/>
                  <a:pt x="212359" y="14808"/>
                </a:cubicBezTo>
                <a:cubicBezTo>
                  <a:pt x="211698" y="13949"/>
                  <a:pt x="211401" y="13469"/>
                  <a:pt x="211087" y="12924"/>
                </a:cubicBezTo>
                <a:cubicBezTo>
                  <a:pt x="210938" y="12643"/>
                  <a:pt x="210773" y="12362"/>
                  <a:pt x="210541" y="12032"/>
                </a:cubicBezTo>
                <a:cubicBezTo>
                  <a:pt x="210327" y="11685"/>
                  <a:pt x="210062" y="11271"/>
                  <a:pt x="209649" y="10776"/>
                </a:cubicBezTo>
                <a:lnTo>
                  <a:pt x="209649" y="10776"/>
                </a:lnTo>
                <a:cubicBezTo>
                  <a:pt x="209682" y="10941"/>
                  <a:pt x="209616" y="11024"/>
                  <a:pt x="209484" y="11024"/>
                </a:cubicBezTo>
                <a:cubicBezTo>
                  <a:pt x="209252" y="11024"/>
                  <a:pt x="208806" y="10792"/>
                  <a:pt x="208277" y="10462"/>
                </a:cubicBezTo>
                <a:cubicBezTo>
                  <a:pt x="207996" y="10296"/>
                  <a:pt x="207699" y="10098"/>
                  <a:pt x="207401" y="9900"/>
                </a:cubicBezTo>
                <a:cubicBezTo>
                  <a:pt x="206790" y="9189"/>
                  <a:pt x="206179" y="8528"/>
                  <a:pt x="205551" y="7900"/>
                </a:cubicBezTo>
                <a:cubicBezTo>
                  <a:pt x="205518" y="7834"/>
                  <a:pt x="205501" y="7785"/>
                  <a:pt x="205484" y="7751"/>
                </a:cubicBezTo>
                <a:cubicBezTo>
                  <a:pt x="203964" y="6198"/>
                  <a:pt x="202692" y="5091"/>
                  <a:pt x="201353" y="4099"/>
                </a:cubicBezTo>
                <a:cubicBezTo>
                  <a:pt x="200031" y="3124"/>
                  <a:pt x="198610" y="2281"/>
                  <a:pt x="196627" y="1620"/>
                </a:cubicBezTo>
                <a:cubicBezTo>
                  <a:pt x="196313" y="1372"/>
                  <a:pt x="194363" y="695"/>
                  <a:pt x="195255" y="629"/>
                </a:cubicBezTo>
                <a:lnTo>
                  <a:pt x="195139" y="629"/>
                </a:lnTo>
                <a:cubicBezTo>
                  <a:pt x="194858" y="629"/>
                  <a:pt x="194594" y="678"/>
                  <a:pt x="194247" y="678"/>
                </a:cubicBezTo>
                <a:cubicBezTo>
                  <a:pt x="194131" y="695"/>
                  <a:pt x="193999" y="695"/>
                  <a:pt x="193850" y="695"/>
                </a:cubicBezTo>
                <a:lnTo>
                  <a:pt x="193602" y="695"/>
                </a:lnTo>
                <a:cubicBezTo>
                  <a:pt x="193470" y="695"/>
                  <a:pt x="193354" y="678"/>
                  <a:pt x="193206" y="678"/>
                </a:cubicBezTo>
                <a:lnTo>
                  <a:pt x="192760" y="678"/>
                </a:lnTo>
                <a:cubicBezTo>
                  <a:pt x="191504" y="364"/>
                  <a:pt x="192214" y="364"/>
                  <a:pt x="193040" y="348"/>
                </a:cubicBezTo>
                <a:cubicBezTo>
                  <a:pt x="193321" y="348"/>
                  <a:pt x="193619" y="364"/>
                  <a:pt x="193834" y="364"/>
                </a:cubicBezTo>
                <a:cubicBezTo>
                  <a:pt x="194247" y="364"/>
                  <a:pt x="194429" y="315"/>
                  <a:pt x="193801" y="1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  <a:alpha val="49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0" name="Google Shape;5478;p45">
            <a:extLst>
              <a:ext uri="{FF2B5EF4-FFF2-40B4-BE49-F238E27FC236}">
                <a16:creationId xmlns="" xmlns:a16="http://schemas.microsoft.com/office/drawing/2014/main" id="{9F227F76-3F95-B831-2A5A-72030BB4DA6E}"/>
              </a:ext>
            </a:extLst>
          </p:cNvPr>
          <p:cNvSpPr/>
          <p:nvPr/>
        </p:nvSpPr>
        <p:spPr>
          <a:xfrm>
            <a:off x="6311207" y="3572661"/>
            <a:ext cx="2570392" cy="952314"/>
          </a:xfrm>
          <a:custGeom>
            <a:avLst/>
            <a:gdLst/>
            <a:ahLst/>
            <a:cxnLst/>
            <a:rect l="l" t="t" r="r" b="b"/>
            <a:pathLst>
              <a:path w="224903" h="127680" extrusionOk="0">
                <a:moveTo>
                  <a:pt x="205633" y="99999"/>
                </a:moveTo>
                <a:cubicBezTo>
                  <a:pt x="205632" y="100000"/>
                  <a:pt x="205631" y="100001"/>
                  <a:pt x="205630" y="100002"/>
                </a:cubicBezTo>
                <a:lnTo>
                  <a:pt x="205630" y="100002"/>
                </a:lnTo>
                <a:cubicBezTo>
                  <a:pt x="205631" y="100001"/>
                  <a:pt x="205632" y="100000"/>
                  <a:pt x="205633" y="99999"/>
                </a:cubicBezTo>
                <a:close/>
                <a:moveTo>
                  <a:pt x="194445" y="109419"/>
                </a:moveTo>
                <a:cubicBezTo>
                  <a:pt x="194164" y="109848"/>
                  <a:pt x="193503" y="110278"/>
                  <a:pt x="192710" y="110691"/>
                </a:cubicBezTo>
                <a:cubicBezTo>
                  <a:pt x="193189" y="110262"/>
                  <a:pt x="193751" y="109832"/>
                  <a:pt x="194445" y="109419"/>
                </a:cubicBezTo>
                <a:close/>
                <a:moveTo>
                  <a:pt x="192032" y="110113"/>
                </a:moveTo>
                <a:lnTo>
                  <a:pt x="192032" y="110113"/>
                </a:lnTo>
                <a:cubicBezTo>
                  <a:pt x="192148" y="110245"/>
                  <a:pt x="191900" y="110708"/>
                  <a:pt x="191570" y="111220"/>
                </a:cubicBezTo>
                <a:cubicBezTo>
                  <a:pt x="191140" y="111385"/>
                  <a:pt x="190710" y="111567"/>
                  <a:pt x="190297" y="111716"/>
                </a:cubicBezTo>
                <a:cubicBezTo>
                  <a:pt x="190396" y="111551"/>
                  <a:pt x="190495" y="111385"/>
                  <a:pt x="190578" y="111220"/>
                </a:cubicBezTo>
                <a:cubicBezTo>
                  <a:pt x="191074" y="110857"/>
                  <a:pt x="191553" y="110493"/>
                  <a:pt x="192032" y="110113"/>
                </a:cubicBezTo>
                <a:close/>
                <a:moveTo>
                  <a:pt x="74235" y="113815"/>
                </a:moveTo>
                <a:lnTo>
                  <a:pt x="74235" y="113815"/>
                </a:lnTo>
                <a:cubicBezTo>
                  <a:pt x="74362" y="113826"/>
                  <a:pt x="74480" y="113830"/>
                  <a:pt x="74590" y="113831"/>
                </a:cubicBezTo>
                <a:lnTo>
                  <a:pt x="74590" y="113831"/>
                </a:lnTo>
                <a:lnTo>
                  <a:pt x="74235" y="113815"/>
                </a:lnTo>
                <a:close/>
                <a:moveTo>
                  <a:pt x="143264" y="125449"/>
                </a:moveTo>
                <a:cubicBezTo>
                  <a:pt x="143760" y="125449"/>
                  <a:pt x="144272" y="125680"/>
                  <a:pt x="145049" y="125879"/>
                </a:cubicBezTo>
                <a:cubicBezTo>
                  <a:pt x="144768" y="125879"/>
                  <a:pt x="144405" y="125895"/>
                  <a:pt x="144025" y="125895"/>
                </a:cubicBezTo>
                <a:cubicBezTo>
                  <a:pt x="143413" y="125895"/>
                  <a:pt x="142769" y="125846"/>
                  <a:pt x="142488" y="125631"/>
                </a:cubicBezTo>
                <a:cubicBezTo>
                  <a:pt x="142769" y="125498"/>
                  <a:pt x="143016" y="125449"/>
                  <a:pt x="143264" y="125449"/>
                </a:cubicBezTo>
                <a:close/>
                <a:moveTo>
                  <a:pt x="193801" y="1"/>
                </a:moveTo>
                <a:cubicBezTo>
                  <a:pt x="193751" y="100"/>
                  <a:pt x="193503" y="116"/>
                  <a:pt x="193140" y="166"/>
                </a:cubicBezTo>
                <a:cubicBezTo>
                  <a:pt x="192776" y="232"/>
                  <a:pt x="192280" y="282"/>
                  <a:pt x="191751" y="315"/>
                </a:cubicBezTo>
                <a:cubicBezTo>
                  <a:pt x="190694" y="447"/>
                  <a:pt x="189454" y="662"/>
                  <a:pt x="188578" y="943"/>
                </a:cubicBezTo>
                <a:cubicBezTo>
                  <a:pt x="188694" y="1042"/>
                  <a:pt x="188909" y="1075"/>
                  <a:pt x="189190" y="1075"/>
                </a:cubicBezTo>
                <a:cubicBezTo>
                  <a:pt x="189289" y="1075"/>
                  <a:pt x="189405" y="1075"/>
                  <a:pt x="189520" y="1058"/>
                </a:cubicBezTo>
                <a:cubicBezTo>
                  <a:pt x="189967" y="1025"/>
                  <a:pt x="190529" y="992"/>
                  <a:pt x="191123" y="910"/>
                </a:cubicBezTo>
                <a:cubicBezTo>
                  <a:pt x="191421" y="860"/>
                  <a:pt x="191735" y="844"/>
                  <a:pt x="192049" y="827"/>
                </a:cubicBezTo>
                <a:cubicBezTo>
                  <a:pt x="192363" y="794"/>
                  <a:pt x="192677" y="778"/>
                  <a:pt x="192991" y="761"/>
                </a:cubicBezTo>
                <a:cubicBezTo>
                  <a:pt x="193189" y="744"/>
                  <a:pt x="193387" y="744"/>
                  <a:pt x="193586" y="744"/>
                </a:cubicBezTo>
                <a:lnTo>
                  <a:pt x="194660" y="744"/>
                </a:lnTo>
                <a:cubicBezTo>
                  <a:pt x="194627" y="943"/>
                  <a:pt x="194396" y="1125"/>
                  <a:pt x="194015" y="1273"/>
                </a:cubicBezTo>
                <a:cubicBezTo>
                  <a:pt x="193883" y="1323"/>
                  <a:pt x="193718" y="1372"/>
                  <a:pt x="193536" y="1422"/>
                </a:cubicBezTo>
                <a:cubicBezTo>
                  <a:pt x="192991" y="1372"/>
                  <a:pt x="192462" y="1339"/>
                  <a:pt x="191917" y="1339"/>
                </a:cubicBezTo>
                <a:cubicBezTo>
                  <a:pt x="188264" y="1339"/>
                  <a:pt x="184678" y="2529"/>
                  <a:pt x="181142" y="4000"/>
                </a:cubicBezTo>
                <a:cubicBezTo>
                  <a:pt x="178448" y="4843"/>
                  <a:pt x="171805" y="8363"/>
                  <a:pt x="167508" y="9107"/>
                </a:cubicBezTo>
                <a:cubicBezTo>
                  <a:pt x="166963" y="9404"/>
                  <a:pt x="166120" y="9801"/>
                  <a:pt x="165938" y="9999"/>
                </a:cubicBezTo>
                <a:cubicBezTo>
                  <a:pt x="160699" y="11519"/>
                  <a:pt x="155295" y="12610"/>
                  <a:pt x="149825" y="13469"/>
                </a:cubicBezTo>
                <a:cubicBezTo>
                  <a:pt x="149875" y="13387"/>
                  <a:pt x="149858" y="13321"/>
                  <a:pt x="149776" y="13255"/>
                </a:cubicBezTo>
                <a:lnTo>
                  <a:pt x="147710" y="13800"/>
                </a:lnTo>
                <a:cubicBezTo>
                  <a:pt x="147627" y="13800"/>
                  <a:pt x="147545" y="13816"/>
                  <a:pt x="147462" y="13833"/>
                </a:cubicBezTo>
                <a:cubicBezTo>
                  <a:pt x="147528" y="13717"/>
                  <a:pt x="148173" y="13453"/>
                  <a:pt x="147578" y="13453"/>
                </a:cubicBezTo>
                <a:lnTo>
                  <a:pt x="147561" y="13453"/>
                </a:lnTo>
                <a:cubicBezTo>
                  <a:pt x="147528" y="13602"/>
                  <a:pt x="147231" y="13767"/>
                  <a:pt x="146768" y="13932"/>
                </a:cubicBezTo>
                <a:cubicBezTo>
                  <a:pt x="145611" y="14097"/>
                  <a:pt x="144454" y="14263"/>
                  <a:pt x="143297" y="14411"/>
                </a:cubicBezTo>
                <a:cubicBezTo>
                  <a:pt x="143248" y="14411"/>
                  <a:pt x="143182" y="14411"/>
                  <a:pt x="143116" y="14395"/>
                </a:cubicBezTo>
                <a:cubicBezTo>
                  <a:pt x="143066" y="14411"/>
                  <a:pt x="143016" y="14428"/>
                  <a:pt x="142967" y="14444"/>
                </a:cubicBezTo>
                <a:cubicBezTo>
                  <a:pt x="142025" y="14577"/>
                  <a:pt x="141083" y="14692"/>
                  <a:pt x="140141" y="14808"/>
                </a:cubicBezTo>
                <a:lnTo>
                  <a:pt x="140042" y="14808"/>
                </a:lnTo>
                <a:cubicBezTo>
                  <a:pt x="139959" y="14808"/>
                  <a:pt x="139843" y="14808"/>
                  <a:pt x="139711" y="14825"/>
                </a:cubicBezTo>
                <a:cubicBezTo>
                  <a:pt x="139496" y="14891"/>
                  <a:pt x="139232" y="14907"/>
                  <a:pt x="139001" y="14957"/>
                </a:cubicBezTo>
                <a:cubicBezTo>
                  <a:pt x="133349" y="15651"/>
                  <a:pt x="127713" y="16262"/>
                  <a:pt x="122210" y="17072"/>
                </a:cubicBezTo>
                <a:cubicBezTo>
                  <a:pt x="103817" y="19749"/>
                  <a:pt x="85407" y="22426"/>
                  <a:pt x="67014" y="25104"/>
                </a:cubicBezTo>
                <a:cubicBezTo>
                  <a:pt x="65328" y="25352"/>
                  <a:pt x="63659" y="25599"/>
                  <a:pt x="61973" y="25864"/>
                </a:cubicBezTo>
                <a:cubicBezTo>
                  <a:pt x="60998" y="25616"/>
                  <a:pt x="59957" y="25368"/>
                  <a:pt x="60040" y="24938"/>
                </a:cubicBezTo>
                <a:lnTo>
                  <a:pt x="60040" y="24938"/>
                </a:lnTo>
                <a:cubicBezTo>
                  <a:pt x="57776" y="26112"/>
                  <a:pt x="53429" y="24790"/>
                  <a:pt x="49711" y="26723"/>
                </a:cubicBezTo>
                <a:cubicBezTo>
                  <a:pt x="48802" y="26723"/>
                  <a:pt x="50389" y="26294"/>
                  <a:pt x="49876" y="26178"/>
                </a:cubicBezTo>
                <a:lnTo>
                  <a:pt x="49876" y="26178"/>
                </a:lnTo>
                <a:cubicBezTo>
                  <a:pt x="48967" y="26756"/>
                  <a:pt x="47777" y="27103"/>
                  <a:pt x="45497" y="27434"/>
                </a:cubicBezTo>
                <a:lnTo>
                  <a:pt x="45728" y="27269"/>
                </a:lnTo>
                <a:lnTo>
                  <a:pt x="45728" y="27269"/>
                </a:lnTo>
                <a:cubicBezTo>
                  <a:pt x="44175" y="27665"/>
                  <a:pt x="42836" y="27996"/>
                  <a:pt x="41597" y="28310"/>
                </a:cubicBezTo>
                <a:cubicBezTo>
                  <a:pt x="40969" y="28458"/>
                  <a:pt x="40374" y="28607"/>
                  <a:pt x="39779" y="28756"/>
                </a:cubicBezTo>
                <a:cubicBezTo>
                  <a:pt x="39200" y="28905"/>
                  <a:pt x="38622" y="29053"/>
                  <a:pt x="38027" y="29202"/>
                </a:cubicBezTo>
                <a:cubicBezTo>
                  <a:pt x="35697" y="29814"/>
                  <a:pt x="33251" y="30475"/>
                  <a:pt x="29814" y="31780"/>
                </a:cubicBezTo>
                <a:lnTo>
                  <a:pt x="30491" y="31978"/>
                </a:lnTo>
                <a:cubicBezTo>
                  <a:pt x="29037" y="32557"/>
                  <a:pt x="28673" y="32540"/>
                  <a:pt x="27946" y="32755"/>
                </a:cubicBezTo>
                <a:cubicBezTo>
                  <a:pt x="27715" y="33020"/>
                  <a:pt x="27682" y="33119"/>
                  <a:pt x="27814" y="33119"/>
                </a:cubicBezTo>
                <a:cubicBezTo>
                  <a:pt x="28012" y="33119"/>
                  <a:pt x="28657" y="32821"/>
                  <a:pt x="29318" y="32557"/>
                </a:cubicBezTo>
                <a:cubicBezTo>
                  <a:pt x="29962" y="32292"/>
                  <a:pt x="30624" y="32028"/>
                  <a:pt x="30871" y="32028"/>
                </a:cubicBezTo>
                <a:cubicBezTo>
                  <a:pt x="31020" y="32028"/>
                  <a:pt x="31037" y="32111"/>
                  <a:pt x="30805" y="32375"/>
                </a:cubicBezTo>
                <a:lnTo>
                  <a:pt x="30789" y="32375"/>
                </a:lnTo>
                <a:cubicBezTo>
                  <a:pt x="30227" y="32375"/>
                  <a:pt x="29318" y="32639"/>
                  <a:pt x="28244" y="33053"/>
                </a:cubicBezTo>
                <a:cubicBezTo>
                  <a:pt x="27715" y="33267"/>
                  <a:pt x="27137" y="33532"/>
                  <a:pt x="26542" y="33813"/>
                </a:cubicBezTo>
                <a:cubicBezTo>
                  <a:pt x="26244" y="33962"/>
                  <a:pt x="25947" y="34094"/>
                  <a:pt x="25649" y="34242"/>
                </a:cubicBezTo>
                <a:cubicBezTo>
                  <a:pt x="25352" y="34391"/>
                  <a:pt x="25054" y="34556"/>
                  <a:pt x="24757" y="34722"/>
                </a:cubicBezTo>
                <a:cubicBezTo>
                  <a:pt x="24162" y="35036"/>
                  <a:pt x="23567" y="35350"/>
                  <a:pt x="23022" y="35647"/>
                </a:cubicBezTo>
                <a:cubicBezTo>
                  <a:pt x="22460" y="35945"/>
                  <a:pt x="21947" y="36259"/>
                  <a:pt x="21468" y="36507"/>
                </a:cubicBezTo>
                <a:cubicBezTo>
                  <a:pt x="20989" y="36754"/>
                  <a:pt x="20543" y="36969"/>
                  <a:pt x="20179" y="37101"/>
                </a:cubicBezTo>
                <a:cubicBezTo>
                  <a:pt x="19816" y="37234"/>
                  <a:pt x="19535" y="37333"/>
                  <a:pt x="19303" y="37333"/>
                </a:cubicBezTo>
                <a:lnTo>
                  <a:pt x="19287" y="37333"/>
                </a:lnTo>
                <a:cubicBezTo>
                  <a:pt x="17254" y="38738"/>
                  <a:pt x="20146" y="37333"/>
                  <a:pt x="18163" y="38754"/>
                </a:cubicBezTo>
                <a:lnTo>
                  <a:pt x="17469" y="38919"/>
                </a:lnTo>
                <a:lnTo>
                  <a:pt x="17204" y="39580"/>
                </a:lnTo>
                <a:cubicBezTo>
                  <a:pt x="16560" y="40060"/>
                  <a:pt x="16031" y="40357"/>
                  <a:pt x="15634" y="40522"/>
                </a:cubicBezTo>
                <a:cubicBezTo>
                  <a:pt x="15370" y="40638"/>
                  <a:pt x="15155" y="40688"/>
                  <a:pt x="15023" y="40688"/>
                </a:cubicBezTo>
                <a:cubicBezTo>
                  <a:pt x="14957" y="40688"/>
                  <a:pt x="14907" y="40688"/>
                  <a:pt x="14874" y="40655"/>
                </a:cubicBezTo>
                <a:cubicBezTo>
                  <a:pt x="15188" y="40423"/>
                  <a:pt x="15684" y="39878"/>
                  <a:pt x="15998" y="39597"/>
                </a:cubicBezTo>
                <a:lnTo>
                  <a:pt x="15998" y="39597"/>
                </a:lnTo>
                <a:cubicBezTo>
                  <a:pt x="15073" y="40142"/>
                  <a:pt x="13949" y="41134"/>
                  <a:pt x="13056" y="42092"/>
                </a:cubicBezTo>
                <a:cubicBezTo>
                  <a:pt x="12594" y="42555"/>
                  <a:pt x="12197" y="43018"/>
                  <a:pt x="11867" y="43381"/>
                </a:cubicBezTo>
                <a:cubicBezTo>
                  <a:pt x="11586" y="43712"/>
                  <a:pt x="11354" y="43943"/>
                  <a:pt x="11206" y="44092"/>
                </a:cubicBezTo>
                <a:cubicBezTo>
                  <a:pt x="11767" y="43580"/>
                  <a:pt x="12329" y="43051"/>
                  <a:pt x="12924" y="42572"/>
                </a:cubicBezTo>
                <a:lnTo>
                  <a:pt x="12924" y="42572"/>
                </a:lnTo>
                <a:cubicBezTo>
                  <a:pt x="10611" y="45001"/>
                  <a:pt x="8181" y="47860"/>
                  <a:pt x="6198" y="51000"/>
                </a:cubicBezTo>
                <a:cubicBezTo>
                  <a:pt x="4199" y="54107"/>
                  <a:pt x="2662" y="57544"/>
                  <a:pt x="1934" y="60733"/>
                </a:cubicBezTo>
                <a:cubicBezTo>
                  <a:pt x="2050" y="60601"/>
                  <a:pt x="2166" y="60469"/>
                  <a:pt x="2298" y="60337"/>
                </a:cubicBezTo>
                <a:lnTo>
                  <a:pt x="2298" y="60337"/>
                </a:lnTo>
                <a:cubicBezTo>
                  <a:pt x="2001" y="61543"/>
                  <a:pt x="1786" y="62386"/>
                  <a:pt x="1620" y="63047"/>
                </a:cubicBezTo>
                <a:cubicBezTo>
                  <a:pt x="1439" y="63708"/>
                  <a:pt x="1323" y="64204"/>
                  <a:pt x="1158" y="64716"/>
                </a:cubicBezTo>
                <a:cubicBezTo>
                  <a:pt x="877" y="65724"/>
                  <a:pt x="513" y="66815"/>
                  <a:pt x="414" y="69575"/>
                </a:cubicBezTo>
                <a:lnTo>
                  <a:pt x="381" y="69377"/>
                </a:lnTo>
                <a:lnTo>
                  <a:pt x="381" y="69377"/>
                </a:lnTo>
                <a:cubicBezTo>
                  <a:pt x="447" y="69922"/>
                  <a:pt x="530" y="70566"/>
                  <a:pt x="563" y="71260"/>
                </a:cubicBezTo>
                <a:cubicBezTo>
                  <a:pt x="629" y="71955"/>
                  <a:pt x="645" y="72698"/>
                  <a:pt x="712" y="73442"/>
                </a:cubicBezTo>
                <a:cubicBezTo>
                  <a:pt x="645" y="73244"/>
                  <a:pt x="612" y="73161"/>
                  <a:pt x="563" y="73161"/>
                </a:cubicBezTo>
                <a:cubicBezTo>
                  <a:pt x="480" y="73161"/>
                  <a:pt x="431" y="73607"/>
                  <a:pt x="381" y="74037"/>
                </a:cubicBezTo>
                <a:cubicBezTo>
                  <a:pt x="331" y="74417"/>
                  <a:pt x="298" y="74781"/>
                  <a:pt x="216" y="74781"/>
                </a:cubicBezTo>
                <a:cubicBezTo>
                  <a:pt x="166" y="74781"/>
                  <a:pt x="100" y="74648"/>
                  <a:pt x="1" y="74301"/>
                </a:cubicBezTo>
                <a:lnTo>
                  <a:pt x="1" y="74301"/>
                </a:lnTo>
                <a:cubicBezTo>
                  <a:pt x="150" y="74979"/>
                  <a:pt x="249" y="75541"/>
                  <a:pt x="365" y="75987"/>
                </a:cubicBezTo>
                <a:cubicBezTo>
                  <a:pt x="480" y="76433"/>
                  <a:pt x="579" y="76780"/>
                  <a:pt x="662" y="77061"/>
                </a:cubicBezTo>
                <a:cubicBezTo>
                  <a:pt x="827" y="77606"/>
                  <a:pt x="959" y="77871"/>
                  <a:pt x="1075" y="78086"/>
                </a:cubicBezTo>
                <a:cubicBezTo>
                  <a:pt x="1307" y="78482"/>
                  <a:pt x="1505" y="78664"/>
                  <a:pt x="2397" y="80267"/>
                </a:cubicBezTo>
                <a:lnTo>
                  <a:pt x="2348" y="81143"/>
                </a:lnTo>
                <a:cubicBezTo>
                  <a:pt x="2711" y="81672"/>
                  <a:pt x="2926" y="81936"/>
                  <a:pt x="3207" y="82382"/>
                </a:cubicBezTo>
                <a:cubicBezTo>
                  <a:pt x="3356" y="82597"/>
                  <a:pt x="3521" y="82862"/>
                  <a:pt x="3719" y="83209"/>
                </a:cubicBezTo>
                <a:cubicBezTo>
                  <a:pt x="3802" y="83391"/>
                  <a:pt x="3918" y="83605"/>
                  <a:pt x="4050" y="83837"/>
                </a:cubicBezTo>
                <a:cubicBezTo>
                  <a:pt x="4165" y="84068"/>
                  <a:pt x="4298" y="84332"/>
                  <a:pt x="4479" y="84613"/>
                </a:cubicBezTo>
                <a:cubicBezTo>
                  <a:pt x="4182" y="84233"/>
                  <a:pt x="4050" y="84085"/>
                  <a:pt x="3984" y="84085"/>
                </a:cubicBezTo>
                <a:lnTo>
                  <a:pt x="3967" y="84085"/>
                </a:lnTo>
                <a:cubicBezTo>
                  <a:pt x="3901" y="84134"/>
                  <a:pt x="3918" y="84349"/>
                  <a:pt x="3967" y="84564"/>
                </a:cubicBezTo>
                <a:cubicBezTo>
                  <a:pt x="4000" y="84779"/>
                  <a:pt x="4017" y="85010"/>
                  <a:pt x="3918" y="85010"/>
                </a:cubicBezTo>
                <a:cubicBezTo>
                  <a:pt x="3818" y="85010"/>
                  <a:pt x="3637" y="84828"/>
                  <a:pt x="3290" y="84349"/>
                </a:cubicBezTo>
                <a:lnTo>
                  <a:pt x="3290" y="84349"/>
                </a:lnTo>
                <a:cubicBezTo>
                  <a:pt x="4248" y="87142"/>
                  <a:pt x="5702" y="88844"/>
                  <a:pt x="6876" y="90166"/>
                </a:cubicBezTo>
                <a:cubicBezTo>
                  <a:pt x="7487" y="90811"/>
                  <a:pt x="8033" y="91373"/>
                  <a:pt x="8479" y="91934"/>
                </a:cubicBezTo>
                <a:cubicBezTo>
                  <a:pt x="8958" y="92480"/>
                  <a:pt x="9322" y="93042"/>
                  <a:pt x="9586" y="93736"/>
                </a:cubicBezTo>
                <a:cubicBezTo>
                  <a:pt x="9850" y="93851"/>
                  <a:pt x="10032" y="93917"/>
                  <a:pt x="10131" y="93917"/>
                </a:cubicBezTo>
                <a:cubicBezTo>
                  <a:pt x="10528" y="93917"/>
                  <a:pt x="9867" y="93141"/>
                  <a:pt x="9156" y="92314"/>
                </a:cubicBezTo>
                <a:cubicBezTo>
                  <a:pt x="8694" y="91802"/>
                  <a:pt x="8231" y="91240"/>
                  <a:pt x="7933" y="90877"/>
                </a:cubicBezTo>
                <a:cubicBezTo>
                  <a:pt x="7735" y="90645"/>
                  <a:pt x="7619" y="90480"/>
                  <a:pt x="7652" y="90480"/>
                </a:cubicBezTo>
                <a:cubicBezTo>
                  <a:pt x="7652" y="90480"/>
                  <a:pt x="7702" y="90530"/>
                  <a:pt x="7801" y="90612"/>
                </a:cubicBezTo>
                <a:cubicBezTo>
                  <a:pt x="7702" y="90397"/>
                  <a:pt x="7702" y="90298"/>
                  <a:pt x="7785" y="90298"/>
                </a:cubicBezTo>
                <a:cubicBezTo>
                  <a:pt x="7917" y="90298"/>
                  <a:pt x="8264" y="90563"/>
                  <a:pt x="8694" y="90959"/>
                </a:cubicBezTo>
                <a:cubicBezTo>
                  <a:pt x="9024" y="91273"/>
                  <a:pt x="9454" y="91637"/>
                  <a:pt x="9834" y="92017"/>
                </a:cubicBezTo>
                <a:cubicBezTo>
                  <a:pt x="10231" y="92381"/>
                  <a:pt x="10594" y="92794"/>
                  <a:pt x="10908" y="93108"/>
                </a:cubicBezTo>
                <a:cubicBezTo>
                  <a:pt x="11536" y="93719"/>
                  <a:pt x="11867" y="94496"/>
                  <a:pt x="12528" y="95454"/>
                </a:cubicBezTo>
                <a:cubicBezTo>
                  <a:pt x="12842" y="95934"/>
                  <a:pt x="13238" y="96479"/>
                  <a:pt x="13800" y="97057"/>
                </a:cubicBezTo>
                <a:cubicBezTo>
                  <a:pt x="14081" y="97338"/>
                  <a:pt x="14395" y="97652"/>
                  <a:pt x="14759" y="97966"/>
                </a:cubicBezTo>
                <a:cubicBezTo>
                  <a:pt x="15122" y="98264"/>
                  <a:pt x="15519" y="98561"/>
                  <a:pt x="15965" y="98875"/>
                </a:cubicBezTo>
                <a:cubicBezTo>
                  <a:pt x="15651" y="98660"/>
                  <a:pt x="15568" y="98677"/>
                  <a:pt x="15221" y="98429"/>
                </a:cubicBezTo>
                <a:lnTo>
                  <a:pt x="15221" y="98429"/>
                </a:lnTo>
                <a:cubicBezTo>
                  <a:pt x="15849" y="99024"/>
                  <a:pt x="16593" y="99454"/>
                  <a:pt x="17386" y="99867"/>
                </a:cubicBezTo>
                <a:cubicBezTo>
                  <a:pt x="17783" y="100082"/>
                  <a:pt x="18179" y="100313"/>
                  <a:pt x="18593" y="100561"/>
                </a:cubicBezTo>
                <a:cubicBezTo>
                  <a:pt x="19006" y="100809"/>
                  <a:pt x="19419" y="101090"/>
                  <a:pt x="19832" y="101453"/>
                </a:cubicBezTo>
                <a:cubicBezTo>
                  <a:pt x="20477" y="101503"/>
                  <a:pt x="21088" y="101800"/>
                  <a:pt x="21600" y="102065"/>
                </a:cubicBezTo>
                <a:cubicBezTo>
                  <a:pt x="21947" y="102230"/>
                  <a:pt x="22245" y="102379"/>
                  <a:pt x="22509" y="102379"/>
                </a:cubicBezTo>
                <a:cubicBezTo>
                  <a:pt x="22641" y="102379"/>
                  <a:pt x="22757" y="102329"/>
                  <a:pt x="22873" y="102247"/>
                </a:cubicBezTo>
                <a:cubicBezTo>
                  <a:pt x="22228" y="101966"/>
                  <a:pt x="21617" y="101652"/>
                  <a:pt x="20972" y="101371"/>
                </a:cubicBezTo>
                <a:cubicBezTo>
                  <a:pt x="20344" y="101073"/>
                  <a:pt x="19733" y="100726"/>
                  <a:pt x="19105" y="100412"/>
                </a:cubicBezTo>
                <a:lnTo>
                  <a:pt x="19105" y="100412"/>
                </a:lnTo>
                <a:cubicBezTo>
                  <a:pt x="19650" y="100660"/>
                  <a:pt x="20196" y="100875"/>
                  <a:pt x="20774" y="101073"/>
                </a:cubicBezTo>
                <a:cubicBezTo>
                  <a:pt x="21352" y="101272"/>
                  <a:pt x="21947" y="101453"/>
                  <a:pt x="22592" y="101668"/>
                </a:cubicBezTo>
                <a:cubicBezTo>
                  <a:pt x="23220" y="101883"/>
                  <a:pt x="23897" y="102098"/>
                  <a:pt x="24625" y="102412"/>
                </a:cubicBezTo>
                <a:cubicBezTo>
                  <a:pt x="25352" y="102709"/>
                  <a:pt x="26128" y="103056"/>
                  <a:pt x="26988" y="103519"/>
                </a:cubicBezTo>
                <a:lnTo>
                  <a:pt x="26905" y="103519"/>
                </a:lnTo>
                <a:cubicBezTo>
                  <a:pt x="26492" y="103519"/>
                  <a:pt x="25467" y="103271"/>
                  <a:pt x="24740" y="103089"/>
                </a:cubicBezTo>
                <a:lnTo>
                  <a:pt x="24740" y="103089"/>
                </a:lnTo>
                <a:cubicBezTo>
                  <a:pt x="25699" y="103734"/>
                  <a:pt x="26806" y="103800"/>
                  <a:pt x="27831" y="104411"/>
                </a:cubicBezTo>
                <a:cubicBezTo>
                  <a:pt x="27765" y="104478"/>
                  <a:pt x="27649" y="104511"/>
                  <a:pt x="27484" y="104511"/>
                </a:cubicBezTo>
                <a:cubicBezTo>
                  <a:pt x="26971" y="104511"/>
                  <a:pt x="25996" y="104180"/>
                  <a:pt x="24906" y="103717"/>
                </a:cubicBezTo>
                <a:cubicBezTo>
                  <a:pt x="24178" y="103436"/>
                  <a:pt x="23418" y="103056"/>
                  <a:pt x="22658" y="102742"/>
                </a:cubicBezTo>
                <a:cubicBezTo>
                  <a:pt x="21914" y="102428"/>
                  <a:pt x="21187" y="102114"/>
                  <a:pt x="20559" y="101949"/>
                </a:cubicBezTo>
                <a:lnTo>
                  <a:pt x="20559" y="101949"/>
                </a:lnTo>
                <a:cubicBezTo>
                  <a:pt x="21038" y="102362"/>
                  <a:pt x="22162" y="102841"/>
                  <a:pt x="23022" y="103139"/>
                </a:cubicBezTo>
                <a:cubicBezTo>
                  <a:pt x="23864" y="103453"/>
                  <a:pt x="24393" y="103684"/>
                  <a:pt x="23650" y="103783"/>
                </a:cubicBezTo>
                <a:lnTo>
                  <a:pt x="23864" y="103783"/>
                </a:lnTo>
                <a:cubicBezTo>
                  <a:pt x="24311" y="103783"/>
                  <a:pt x="24773" y="103866"/>
                  <a:pt x="25236" y="104015"/>
                </a:cubicBezTo>
                <a:cubicBezTo>
                  <a:pt x="25765" y="104180"/>
                  <a:pt x="26310" y="104444"/>
                  <a:pt x="26905" y="104692"/>
                </a:cubicBezTo>
                <a:cubicBezTo>
                  <a:pt x="28079" y="105205"/>
                  <a:pt x="29417" y="105783"/>
                  <a:pt x="31004" y="105866"/>
                </a:cubicBezTo>
                <a:lnTo>
                  <a:pt x="30673" y="106229"/>
                </a:lnTo>
                <a:cubicBezTo>
                  <a:pt x="31169" y="106295"/>
                  <a:pt x="32193" y="106411"/>
                  <a:pt x="33053" y="106642"/>
                </a:cubicBezTo>
                <a:cubicBezTo>
                  <a:pt x="32474" y="106709"/>
                  <a:pt x="31913" y="106725"/>
                  <a:pt x="31334" y="106758"/>
                </a:cubicBezTo>
                <a:cubicBezTo>
                  <a:pt x="33863" y="106989"/>
                  <a:pt x="35895" y="108477"/>
                  <a:pt x="38292" y="108692"/>
                </a:cubicBezTo>
                <a:cubicBezTo>
                  <a:pt x="35846" y="108179"/>
                  <a:pt x="35598" y="107948"/>
                  <a:pt x="35730" y="107799"/>
                </a:cubicBezTo>
                <a:cubicBezTo>
                  <a:pt x="35846" y="107634"/>
                  <a:pt x="36308" y="107535"/>
                  <a:pt x="35333" y="107122"/>
                </a:cubicBezTo>
                <a:lnTo>
                  <a:pt x="35333" y="107122"/>
                </a:lnTo>
                <a:cubicBezTo>
                  <a:pt x="38374" y="107551"/>
                  <a:pt x="39167" y="107981"/>
                  <a:pt x="40060" y="108510"/>
                </a:cubicBezTo>
                <a:cubicBezTo>
                  <a:pt x="40506" y="108774"/>
                  <a:pt x="40985" y="109055"/>
                  <a:pt x="41762" y="109320"/>
                </a:cubicBezTo>
                <a:cubicBezTo>
                  <a:pt x="42506" y="109568"/>
                  <a:pt x="43530" y="109815"/>
                  <a:pt x="45051" y="110014"/>
                </a:cubicBezTo>
                <a:cubicBezTo>
                  <a:pt x="44010" y="109848"/>
                  <a:pt x="42159" y="109254"/>
                  <a:pt x="43348" y="109254"/>
                </a:cubicBezTo>
                <a:lnTo>
                  <a:pt x="43415" y="109254"/>
                </a:lnTo>
                <a:cubicBezTo>
                  <a:pt x="44687" y="109568"/>
                  <a:pt x="46356" y="109981"/>
                  <a:pt x="47116" y="110328"/>
                </a:cubicBezTo>
                <a:cubicBezTo>
                  <a:pt x="47976" y="110427"/>
                  <a:pt x="48488" y="110476"/>
                  <a:pt x="48752" y="110476"/>
                </a:cubicBezTo>
                <a:cubicBezTo>
                  <a:pt x="49893" y="110476"/>
                  <a:pt x="46869" y="109782"/>
                  <a:pt x="48422" y="109766"/>
                </a:cubicBezTo>
                <a:lnTo>
                  <a:pt x="48422" y="109766"/>
                </a:lnTo>
                <a:cubicBezTo>
                  <a:pt x="48951" y="110030"/>
                  <a:pt x="49380" y="110113"/>
                  <a:pt x="49810" y="110113"/>
                </a:cubicBezTo>
                <a:cubicBezTo>
                  <a:pt x="50174" y="110113"/>
                  <a:pt x="50521" y="110047"/>
                  <a:pt x="50934" y="109997"/>
                </a:cubicBezTo>
                <a:cubicBezTo>
                  <a:pt x="51347" y="109931"/>
                  <a:pt x="51810" y="109882"/>
                  <a:pt x="52355" y="109882"/>
                </a:cubicBezTo>
                <a:lnTo>
                  <a:pt x="52603" y="109882"/>
                </a:lnTo>
                <a:lnTo>
                  <a:pt x="52570" y="110344"/>
                </a:lnTo>
                <a:cubicBezTo>
                  <a:pt x="53677" y="110526"/>
                  <a:pt x="54371" y="110609"/>
                  <a:pt x="54817" y="110609"/>
                </a:cubicBezTo>
                <a:cubicBezTo>
                  <a:pt x="55396" y="110609"/>
                  <a:pt x="55578" y="110493"/>
                  <a:pt x="55743" y="110377"/>
                </a:cubicBezTo>
                <a:cubicBezTo>
                  <a:pt x="55908" y="110262"/>
                  <a:pt x="56057" y="110146"/>
                  <a:pt x="56536" y="110146"/>
                </a:cubicBezTo>
                <a:cubicBezTo>
                  <a:pt x="56933" y="110146"/>
                  <a:pt x="57528" y="110229"/>
                  <a:pt x="58519" y="110410"/>
                </a:cubicBezTo>
                <a:lnTo>
                  <a:pt x="56536" y="110823"/>
                </a:lnTo>
                <a:lnTo>
                  <a:pt x="58916" y="110939"/>
                </a:lnTo>
                <a:lnTo>
                  <a:pt x="58371" y="111402"/>
                </a:lnTo>
                <a:cubicBezTo>
                  <a:pt x="58817" y="111385"/>
                  <a:pt x="59197" y="111369"/>
                  <a:pt x="59544" y="111369"/>
                </a:cubicBezTo>
                <a:cubicBezTo>
                  <a:pt x="61296" y="111369"/>
                  <a:pt x="62188" y="111567"/>
                  <a:pt x="64270" y="111931"/>
                </a:cubicBezTo>
                <a:cubicBezTo>
                  <a:pt x="63841" y="111633"/>
                  <a:pt x="64320" y="111336"/>
                  <a:pt x="65609" y="111336"/>
                </a:cubicBezTo>
                <a:cubicBezTo>
                  <a:pt x="65973" y="111336"/>
                  <a:pt x="66402" y="111352"/>
                  <a:pt x="66914" y="111418"/>
                </a:cubicBezTo>
                <a:cubicBezTo>
                  <a:pt x="68402" y="111881"/>
                  <a:pt x="66006" y="111732"/>
                  <a:pt x="69179" y="112063"/>
                </a:cubicBezTo>
                <a:cubicBezTo>
                  <a:pt x="68765" y="112179"/>
                  <a:pt x="68352" y="112294"/>
                  <a:pt x="67840" y="112294"/>
                </a:cubicBezTo>
                <a:cubicBezTo>
                  <a:pt x="67394" y="112294"/>
                  <a:pt x="66898" y="112212"/>
                  <a:pt x="66286" y="111931"/>
                </a:cubicBezTo>
                <a:cubicBezTo>
                  <a:pt x="66121" y="112063"/>
                  <a:pt x="65543" y="112129"/>
                  <a:pt x="65394" y="112261"/>
                </a:cubicBezTo>
                <a:cubicBezTo>
                  <a:pt x="66981" y="112774"/>
                  <a:pt x="69476" y="112840"/>
                  <a:pt x="70616" y="112988"/>
                </a:cubicBezTo>
                <a:cubicBezTo>
                  <a:pt x="70187" y="112922"/>
                  <a:pt x="69658" y="112823"/>
                  <a:pt x="69393" y="112724"/>
                </a:cubicBezTo>
                <a:lnTo>
                  <a:pt x="74037" y="112707"/>
                </a:lnTo>
                <a:lnTo>
                  <a:pt x="74037" y="112707"/>
                </a:lnTo>
                <a:cubicBezTo>
                  <a:pt x="74731" y="112972"/>
                  <a:pt x="74153" y="113021"/>
                  <a:pt x="73574" y="113088"/>
                </a:cubicBezTo>
                <a:cubicBezTo>
                  <a:pt x="73839" y="113104"/>
                  <a:pt x="74103" y="113121"/>
                  <a:pt x="74351" y="113121"/>
                </a:cubicBezTo>
                <a:cubicBezTo>
                  <a:pt x="74467" y="113121"/>
                  <a:pt x="74583" y="113121"/>
                  <a:pt x="74682" y="113104"/>
                </a:cubicBezTo>
                <a:lnTo>
                  <a:pt x="75029" y="113104"/>
                </a:lnTo>
                <a:cubicBezTo>
                  <a:pt x="75442" y="113104"/>
                  <a:pt x="75921" y="113121"/>
                  <a:pt x="76533" y="113187"/>
                </a:cubicBezTo>
                <a:cubicBezTo>
                  <a:pt x="76169" y="113484"/>
                  <a:pt x="76169" y="113831"/>
                  <a:pt x="74731" y="113831"/>
                </a:cubicBezTo>
                <a:cubicBezTo>
                  <a:pt x="74686" y="113831"/>
                  <a:pt x="74639" y="113831"/>
                  <a:pt x="74590" y="113831"/>
                </a:cubicBezTo>
                <a:lnTo>
                  <a:pt x="74590" y="113831"/>
                </a:lnTo>
                <a:lnTo>
                  <a:pt x="78615" y="114013"/>
                </a:lnTo>
                <a:cubicBezTo>
                  <a:pt x="78879" y="114211"/>
                  <a:pt x="80780" y="114773"/>
                  <a:pt x="80201" y="114823"/>
                </a:cubicBezTo>
                <a:cubicBezTo>
                  <a:pt x="82581" y="115401"/>
                  <a:pt x="86200" y="114988"/>
                  <a:pt x="89340" y="115781"/>
                </a:cubicBezTo>
                <a:cubicBezTo>
                  <a:pt x="89423" y="115765"/>
                  <a:pt x="89572" y="115748"/>
                  <a:pt x="89786" y="115748"/>
                </a:cubicBezTo>
                <a:cubicBezTo>
                  <a:pt x="89985" y="115748"/>
                  <a:pt x="90216" y="115765"/>
                  <a:pt x="90530" y="115781"/>
                </a:cubicBezTo>
                <a:cubicBezTo>
                  <a:pt x="93521" y="116360"/>
                  <a:pt x="96083" y="117252"/>
                  <a:pt x="99702" y="117368"/>
                </a:cubicBezTo>
                <a:lnTo>
                  <a:pt x="101602" y="118392"/>
                </a:lnTo>
                <a:cubicBezTo>
                  <a:pt x="101867" y="118425"/>
                  <a:pt x="102065" y="118442"/>
                  <a:pt x="102197" y="118442"/>
                </a:cubicBezTo>
                <a:cubicBezTo>
                  <a:pt x="102710" y="118442"/>
                  <a:pt x="102330" y="118211"/>
                  <a:pt x="102016" y="117979"/>
                </a:cubicBezTo>
                <a:cubicBezTo>
                  <a:pt x="101685" y="117764"/>
                  <a:pt x="101421" y="117533"/>
                  <a:pt x="102181" y="117533"/>
                </a:cubicBezTo>
                <a:cubicBezTo>
                  <a:pt x="102495" y="117533"/>
                  <a:pt x="102974" y="117566"/>
                  <a:pt x="103685" y="117665"/>
                </a:cubicBezTo>
                <a:cubicBezTo>
                  <a:pt x="106973" y="118045"/>
                  <a:pt x="104792" y="118442"/>
                  <a:pt x="105916" y="118839"/>
                </a:cubicBezTo>
                <a:cubicBezTo>
                  <a:pt x="106312" y="118839"/>
                  <a:pt x="106808" y="118822"/>
                  <a:pt x="107353" y="118822"/>
                </a:cubicBezTo>
                <a:cubicBezTo>
                  <a:pt x="109023" y="118822"/>
                  <a:pt x="111237" y="118954"/>
                  <a:pt x="113418" y="119797"/>
                </a:cubicBezTo>
                <a:cubicBezTo>
                  <a:pt x="112410" y="119731"/>
                  <a:pt x="111650" y="119483"/>
                  <a:pt x="110708" y="119351"/>
                </a:cubicBezTo>
                <a:lnTo>
                  <a:pt x="110708" y="119351"/>
                </a:lnTo>
                <a:lnTo>
                  <a:pt x="112923" y="120161"/>
                </a:lnTo>
                <a:lnTo>
                  <a:pt x="112493" y="120161"/>
                </a:lnTo>
                <a:cubicBezTo>
                  <a:pt x="111799" y="120161"/>
                  <a:pt x="111187" y="120128"/>
                  <a:pt x="110675" y="120095"/>
                </a:cubicBezTo>
                <a:cubicBezTo>
                  <a:pt x="110163" y="120061"/>
                  <a:pt x="109783" y="120028"/>
                  <a:pt x="109551" y="120028"/>
                </a:cubicBezTo>
                <a:cubicBezTo>
                  <a:pt x="109138" y="120028"/>
                  <a:pt x="109237" y="120144"/>
                  <a:pt x="110163" y="120557"/>
                </a:cubicBezTo>
                <a:cubicBezTo>
                  <a:pt x="110262" y="120326"/>
                  <a:pt x="110626" y="120243"/>
                  <a:pt x="111154" y="120243"/>
                </a:cubicBezTo>
                <a:cubicBezTo>
                  <a:pt x="112080" y="120243"/>
                  <a:pt x="113485" y="120508"/>
                  <a:pt x="114906" y="120772"/>
                </a:cubicBezTo>
                <a:cubicBezTo>
                  <a:pt x="116311" y="121037"/>
                  <a:pt x="117732" y="121301"/>
                  <a:pt x="118624" y="121301"/>
                </a:cubicBezTo>
                <a:cubicBezTo>
                  <a:pt x="119136" y="121301"/>
                  <a:pt x="119483" y="121218"/>
                  <a:pt x="119583" y="121003"/>
                </a:cubicBezTo>
                <a:lnTo>
                  <a:pt x="121020" y="121582"/>
                </a:lnTo>
                <a:cubicBezTo>
                  <a:pt x="120591" y="121483"/>
                  <a:pt x="120508" y="121549"/>
                  <a:pt x="120095" y="121450"/>
                </a:cubicBezTo>
                <a:lnTo>
                  <a:pt x="120095" y="121450"/>
                </a:lnTo>
                <a:cubicBezTo>
                  <a:pt x="120905" y="121797"/>
                  <a:pt x="121450" y="121912"/>
                  <a:pt x="121896" y="121912"/>
                </a:cubicBezTo>
                <a:cubicBezTo>
                  <a:pt x="122243" y="121912"/>
                  <a:pt x="122541" y="121846"/>
                  <a:pt x="122871" y="121780"/>
                </a:cubicBezTo>
                <a:cubicBezTo>
                  <a:pt x="123185" y="121714"/>
                  <a:pt x="123549" y="121648"/>
                  <a:pt x="124012" y="121648"/>
                </a:cubicBezTo>
                <a:cubicBezTo>
                  <a:pt x="124540" y="121648"/>
                  <a:pt x="125218" y="121731"/>
                  <a:pt x="126160" y="121978"/>
                </a:cubicBezTo>
                <a:cubicBezTo>
                  <a:pt x="127383" y="122342"/>
                  <a:pt x="128226" y="122706"/>
                  <a:pt x="127532" y="122706"/>
                </a:cubicBezTo>
                <a:lnTo>
                  <a:pt x="127399" y="122706"/>
                </a:lnTo>
                <a:lnTo>
                  <a:pt x="130391" y="123036"/>
                </a:lnTo>
                <a:cubicBezTo>
                  <a:pt x="130969" y="123168"/>
                  <a:pt x="131035" y="123301"/>
                  <a:pt x="130738" y="123301"/>
                </a:cubicBezTo>
                <a:cubicBezTo>
                  <a:pt x="130688" y="123301"/>
                  <a:pt x="130605" y="123284"/>
                  <a:pt x="130523" y="123284"/>
                </a:cubicBezTo>
                <a:cubicBezTo>
                  <a:pt x="131894" y="123548"/>
                  <a:pt x="133266" y="123813"/>
                  <a:pt x="134654" y="124061"/>
                </a:cubicBezTo>
                <a:lnTo>
                  <a:pt x="134605" y="124094"/>
                </a:lnTo>
                <a:cubicBezTo>
                  <a:pt x="135233" y="124028"/>
                  <a:pt x="136555" y="124011"/>
                  <a:pt x="137332" y="124011"/>
                </a:cubicBezTo>
                <a:lnTo>
                  <a:pt x="137530" y="124011"/>
                </a:lnTo>
                <a:cubicBezTo>
                  <a:pt x="137976" y="124160"/>
                  <a:pt x="137976" y="124209"/>
                  <a:pt x="137827" y="124209"/>
                </a:cubicBezTo>
                <a:cubicBezTo>
                  <a:pt x="137761" y="124209"/>
                  <a:pt x="137679" y="124193"/>
                  <a:pt x="137579" y="124193"/>
                </a:cubicBezTo>
                <a:cubicBezTo>
                  <a:pt x="137480" y="124176"/>
                  <a:pt x="137381" y="124176"/>
                  <a:pt x="137315" y="124176"/>
                </a:cubicBezTo>
                <a:cubicBezTo>
                  <a:pt x="137199" y="124176"/>
                  <a:pt x="137133" y="124193"/>
                  <a:pt x="137199" y="124243"/>
                </a:cubicBezTo>
                <a:cubicBezTo>
                  <a:pt x="138059" y="124309"/>
                  <a:pt x="138901" y="124358"/>
                  <a:pt x="139761" y="124408"/>
                </a:cubicBezTo>
                <a:cubicBezTo>
                  <a:pt x="140257" y="124656"/>
                  <a:pt x="139926" y="124788"/>
                  <a:pt x="139265" y="124788"/>
                </a:cubicBezTo>
                <a:cubicBezTo>
                  <a:pt x="138637" y="124788"/>
                  <a:pt x="137695" y="124672"/>
                  <a:pt x="136869" y="124490"/>
                </a:cubicBezTo>
                <a:lnTo>
                  <a:pt x="136869" y="124490"/>
                </a:lnTo>
                <a:cubicBezTo>
                  <a:pt x="137926" y="125350"/>
                  <a:pt x="138472" y="125366"/>
                  <a:pt x="139348" y="125366"/>
                </a:cubicBezTo>
                <a:cubicBezTo>
                  <a:pt x="140240" y="125383"/>
                  <a:pt x="141480" y="125383"/>
                  <a:pt x="143991" y="126126"/>
                </a:cubicBezTo>
                <a:cubicBezTo>
                  <a:pt x="143182" y="126093"/>
                  <a:pt x="142372" y="125994"/>
                  <a:pt x="141562" y="125928"/>
                </a:cubicBezTo>
                <a:lnTo>
                  <a:pt x="141562" y="125928"/>
                </a:lnTo>
                <a:cubicBezTo>
                  <a:pt x="142289" y="126407"/>
                  <a:pt x="143132" y="126688"/>
                  <a:pt x="144140" y="126887"/>
                </a:cubicBezTo>
                <a:cubicBezTo>
                  <a:pt x="145132" y="127118"/>
                  <a:pt x="146289" y="127316"/>
                  <a:pt x="147677" y="127680"/>
                </a:cubicBezTo>
                <a:cubicBezTo>
                  <a:pt x="147346" y="127515"/>
                  <a:pt x="145991" y="127102"/>
                  <a:pt x="145082" y="126672"/>
                </a:cubicBezTo>
                <a:cubicBezTo>
                  <a:pt x="144206" y="126259"/>
                  <a:pt x="143744" y="125895"/>
                  <a:pt x="144983" y="125895"/>
                </a:cubicBezTo>
                <a:lnTo>
                  <a:pt x="145115" y="125895"/>
                </a:lnTo>
                <a:cubicBezTo>
                  <a:pt x="145710" y="126060"/>
                  <a:pt x="146470" y="126193"/>
                  <a:pt x="147511" y="126193"/>
                </a:cubicBezTo>
                <a:cubicBezTo>
                  <a:pt x="147792" y="126193"/>
                  <a:pt x="148106" y="126176"/>
                  <a:pt x="148437" y="126160"/>
                </a:cubicBezTo>
                <a:lnTo>
                  <a:pt x="148437" y="126160"/>
                </a:lnTo>
                <a:cubicBezTo>
                  <a:pt x="148404" y="126622"/>
                  <a:pt x="149891" y="126639"/>
                  <a:pt x="151759" y="126738"/>
                </a:cubicBezTo>
                <a:lnTo>
                  <a:pt x="151593" y="127333"/>
                </a:lnTo>
                <a:cubicBezTo>
                  <a:pt x="153643" y="127234"/>
                  <a:pt x="153477" y="126953"/>
                  <a:pt x="154667" y="126672"/>
                </a:cubicBezTo>
                <a:cubicBezTo>
                  <a:pt x="156915" y="126754"/>
                  <a:pt x="157394" y="127168"/>
                  <a:pt x="157956" y="127548"/>
                </a:cubicBezTo>
                <a:cubicBezTo>
                  <a:pt x="159790" y="127515"/>
                  <a:pt x="159146" y="127349"/>
                  <a:pt x="158584" y="127168"/>
                </a:cubicBezTo>
                <a:cubicBezTo>
                  <a:pt x="158022" y="126969"/>
                  <a:pt x="157559" y="126771"/>
                  <a:pt x="159691" y="126589"/>
                </a:cubicBezTo>
                <a:cubicBezTo>
                  <a:pt x="160451" y="126573"/>
                  <a:pt x="161145" y="126540"/>
                  <a:pt x="161823" y="126474"/>
                </a:cubicBezTo>
                <a:cubicBezTo>
                  <a:pt x="162501" y="126407"/>
                  <a:pt x="163145" y="126275"/>
                  <a:pt x="163806" y="126143"/>
                </a:cubicBezTo>
                <a:cubicBezTo>
                  <a:pt x="164484" y="126027"/>
                  <a:pt x="165161" y="125829"/>
                  <a:pt x="165872" y="125598"/>
                </a:cubicBezTo>
                <a:cubicBezTo>
                  <a:pt x="166599" y="125383"/>
                  <a:pt x="167376" y="125151"/>
                  <a:pt x="168218" y="124837"/>
                </a:cubicBezTo>
                <a:cubicBezTo>
                  <a:pt x="168582" y="124771"/>
                  <a:pt x="168813" y="124755"/>
                  <a:pt x="168946" y="124755"/>
                </a:cubicBezTo>
                <a:cubicBezTo>
                  <a:pt x="169260" y="124755"/>
                  <a:pt x="169061" y="124871"/>
                  <a:pt x="168846" y="125003"/>
                </a:cubicBezTo>
                <a:cubicBezTo>
                  <a:pt x="168648" y="125135"/>
                  <a:pt x="168433" y="125267"/>
                  <a:pt x="168714" y="125267"/>
                </a:cubicBezTo>
                <a:lnTo>
                  <a:pt x="168747" y="125267"/>
                </a:lnTo>
                <a:cubicBezTo>
                  <a:pt x="169293" y="124937"/>
                  <a:pt x="169855" y="124623"/>
                  <a:pt x="170400" y="124276"/>
                </a:cubicBezTo>
                <a:cubicBezTo>
                  <a:pt x="170499" y="124259"/>
                  <a:pt x="170582" y="124243"/>
                  <a:pt x="170631" y="124243"/>
                </a:cubicBezTo>
                <a:cubicBezTo>
                  <a:pt x="170797" y="124243"/>
                  <a:pt x="170730" y="124358"/>
                  <a:pt x="170697" y="124441"/>
                </a:cubicBezTo>
                <a:cubicBezTo>
                  <a:pt x="172119" y="123780"/>
                  <a:pt x="170631" y="123846"/>
                  <a:pt x="172879" y="122871"/>
                </a:cubicBezTo>
                <a:cubicBezTo>
                  <a:pt x="173061" y="122441"/>
                  <a:pt x="174300" y="122243"/>
                  <a:pt x="175820" y="121846"/>
                </a:cubicBezTo>
                <a:cubicBezTo>
                  <a:pt x="177324" y="121450"/>
                  <a:pt x="179093" y="120822"/>
                  <a:pt x="180216" y="119781"/>
                </a:cubicBezTo>
                <a:cubicBezTo>
                  <a:pt x="180315" y="119764"/>
                  <a:pt x="180382" y="119747"/>
                  <a:pt x="180431" y="119747"/>
                </a:cubicBezTo>
                <a:cubicBezTo>
                  <a:pt x="180762" y="119747"/>
                  <a:pt x="180134" y="120293"/>
                  <a:pt x="180398" y="120392"/>
                </a:cubicBezTo>
                <a:cubicBezTo>
                  <a:pt x="182100" y="119186"/>
                  <a:pt x="182794" y="118657"/>
                  <a:pt x="183422" y="118161"/>
                </a:cubicBezTo>
                <a:cubicBezTo>
                  <a:pt x="184034" y="117649"/>
                  <a:pt x="184563" y="117186"/>
                  <a:pt x="185786" y="115996"/>
                </a:cubicBezTo>
                <a:cubicBezTo>
                  <a:pt x="186645" y="115583"/>
                  <a:pt x="187521" y="115170"/>
                  <a:pt x="188364" y="114740"/>
                </a:cubicBezTo>
                <a:lnTo>
                  <a:pt x="188364" y="114740"/>
                </a:lnTo>
                <a:cubicBezTo>
                  <a:pt x="188050" y="114872"/>
                  <a:pt x="187835" y="114922"/>
                  <a:pt x="187703" y="114922"/>
                </a:cubicBezTo>
                <a:cubicBezTo>
                  <a:pt x="186992" y="114922"/>
                  <a:pt x="188545" y="113319"/>
                  <a:pt x="189884" y="111865"/>
                </a:cubicBezTo>
                <a:lnTo>
                  <a:pt x="189884" y="111865"/>
                </a:lnTo>
                <a:cubicBezTo>
                  <a:pt x="189768" y="111914"/>
                  <a:pt x="189669" y="111947"/>
                  <a:pt x="189570" y="111980"/>
                </a:cubicBezTo>
                <a:cubicBezTo>
                  <a:pt x="189785" y="111815"/>
                  <a:pt x="190000" y="111666"/>
                  <a:pt x="190198" y="111501"/>
                </a:cubicBezTo>
                <a:lnTo>
                  <a:pt x="190198" y="111501"/>
                </a:lnTo>
                <a:cubicBezTo>
                  <a:pt x="190099" y="111633"/>
                  <a:pt x="190000" y="111749"/>
                  <a:pt x="189884" y="111865"/>
                </a:cubicBezTo>
                <a:cubicBezTo>
                  <a:pt x="190016" y="111815"/>
                  <a:pt x="190148" y="111765"/>
                  <a:pt x="190297" y="111716"/>
                </a:cubicBezTo>
                <a:lnTo>
                  <a:pt x="190297" y="111716"/>
                </a:lnTo>
                <a:cubicBezTo>
                  <a:pt x="189785" y="112559"/>
                  <a:pt x="189322" y="113385"/>
                  <a:pt x="189686" y="113567"/>
                </a:cubicBezTo>
                <a:cubicBezTo>
                  <a:pt x="189851" y="113368"/>
                  <a:pt x="190181" y="113054"/>
                  <a:pt x="190578" y="112724"/>
                </a:cubicBezTo>
                <a:lnTo>
                  <a:pt x="190578" y="112724"/>
                </a:lnTo>
                <a:cubicBezTo>
                  <a:pt x="190462" y="112939"/>
                  <a:pt x="190380" y="113104"/>
                  <a:pt x="190495" y="113104"/>
                </a:cubicBezTo>
                <a:cubicBezTo>
                  <a:pt x="190495" y="113104"/>
                  <a:pt x="190495" y="113088"/>
                  <a:pt x="190512" y="113088"/>
                </a:cubicBezTo>
                <a:cubicBezTo>
                  <a:pt x="190644" y="113071"/>
                  <a:pt x="190876" y="112740"/>
                  <a:pt x="191272" y="112228"/>
                </a:cubicBezTo>
                <a:lnTo>
                  <a:pt x="192363" y="112261"/>
                </a:lnTo>
                <a:lnTo>
                  <a:pt x="192363" y="111914"/>
                </a:lnTo>
                <a:cubicBezTo>
                  <a:pt x="193057" y="111485"/>
                  <a:pt x="193735" y="111022"/>
                  <a:pt x="194412" y="110559"/>
                </a:cubicBezTo>
                <a:cubicBezTo>
                  <a:pt x="195106" y="110113"/>
                  <a:pt x="195767" y="109617"/>
                  <a:pt x="196428" y="109138"/>
                </a:cubicBezTo>
                <a:cubicBezTo>
                  <a:pt x="196990" y="108444"/>
                  <a:pt x="197502" y="107733"/>
                  <a:pt x="197998" y="107006"/>
                </a:cubicBezTo>
                <a:cubicBezTo>
                  <a:pt x="198246" y="106642"/>
                  <a:pt x="198511" y="106279"/>
                  <a:pt x="198758" y="105899"/>
                </a:cubicBezTo>
                <a:cubicBezTo>
                  <a:pt x="199023" y="105519"/>
                  <a:pt x="199287" y="105139"/>
                  <a:pt x="199552" y="104742"/>
                </a:cubicBezTo>
                <a:cubicBezTo>
                  <a:pt x="200659" y="103172"/>
                  <a:pt x="201898" y="101404"/>
                  <a:pt x="203617" y="99288"/>
                </a:cubicBezTo>
                <a:lnTo>
                  <a:pt x="203617" y="99288"/>
                </a:lnTo>
                <a:cubicBezTo>
                  <a:pt x="203088" y="100627"/>
                  <a:pt x="204030" y="100049"/>
                  <a:pt x="204427" y="100511"/>
                </a:cubicBezTo>
                <a:cubicBezTo>
                  <a:pt x="202973" y="101189"/>
                  <a:pt x="201766" y="103767"/>
                  <a:pt x="199634" y="105651"/>
                </a:cubicBezTo>
                <a:cubicBezTo>
                  <a:pt x="200080" y="105271"/>
                  <a:pt x="200328" y="105139"/>
                  <a:pt x="200444" y="105139"/>
                </a:cubicBezTo>
                <a:cubicBezTo>
                  <a:pt x="200576" y="105139"/>
                  <a:pt x="200510" y="105353"/>
                  <a:pt x="200394" y="105535"/>
                </a:cubicBezTo>
                <a:lnTo>
                  <a:pt x="201221" y="104527"/>
                </a:lnTo>
                <a:lnTo>
                  <a:pt x="202031" y="103503"/>
                </a:lnTo>
                <a:lnTo>
                  <a:pt x="202824" y="102478"/>
                </a:lnTo>
                <a:lnTo>
                  <a:pt x="203584" y="101437"/>
                </a:lnTo>
                <a:cubicBezTo>
                  <a:pt x="203634" y="101503"/>
                  <a:pt x="203683" y="101536"/>
                  <a:pt x="203766" y="101536"/>
                </a:cubicBezTo>
                <a:cubicBezTo>
                  <a:pt x="204112" y="101536"/>
                  <a:pt x="204789" y="100761"/>
                  <a:pt x="205630" y="100002"/>
                </a:cubicBezTo>
                <a:lnTo>
                  <a:pt x="205630" y="100002"/>
                </a:lnTo>
                <a:cubicBezTo>
                  <a:pt x="205613" y="100016"/>
                  <a:pt x="205583" y="100016"/>
                  <a:pt x="205567" y="100016"/>
                </a:cubicBezTo>
                <a:cubicBezTo>
                  <a:pt x="204989" y="100016"/>
                  <a:pt x="205484" y="99206"/>
                  <a:pt x="206278" y="98181"/>
                </a:cubicBezTo>
                <a:cubicBezTo>
                  <a:pt x="206658" y="97636"/>
                  <a:pt x="207137" y="97024"/>
                  <a:pt x="207583" y="96446"/>
                </a:cubicBezTo>
                <a:cubicBezTo>
                  <a:pt x="208013" y="95851"/>
                  <a:pt x="208410" y="95273"/>
                  <a:pt x="208657" y="94826"/>
                </a:cubicBezTo>
                <a:cubicBezTo>
                  <a:pt x="208839" y="94876"/>
                  <a:pt x="208905" y="95041"/>
                  <a:pt x="208740" y="95454"/>
                </a:cubicBezTo>
                <a:cubicBezTo>
                  <a:pt x="208558" y="95868"/>
                  <a:pt x="208145" y="96512"/>
                  <a:pt x="207302" y="97471"/>
                </a:cubicBezTo>
                <a:cubicBezTo>
                  <a:pt x="208492" y="96611"/>
                  <a:pt x="208806" y="95702"/>
                  <a:pt x="209137" y="94810"/>
                </a:cubicBezTo>
                <a:cubicBezTo>
                  <a:pt x="209451" y="93917"/>
                  <a:pt x="209699" y="92992"/>
                  <a:pt x="210756" y="92067"/>
                </a:cubicBezTo>
                <a:lnTo>
                  <a:pt x="210756" y="92067"/>
                </a:lnTo>
                <a:cubicBezTo>
                  <a:pt x="210409" y="92579"/>
                  <a:pt x="210178" y="92810"/>
                  <a:pt x="210161" y="93108"/>
                </a:cubicBezTo>
                <a:cubicBezTo>
                  <a:pt x="210310" y="92777"/>
                  <a:pt x="210574" y="92348"/>
                  <a:pt x="210872" y="91918"/>
                </a:cubicBezTo>
                <a:cubicBezTo>
                  <a:pt x="211153" y="91472"/>
                  <a:pt x="211467" y="91025"/>
                  <a:pt x="211764" y="90645"/>
                </a:cubicBezTo>
                <a:cubicBezTo>
                  <a:pt x="212194" y="90067"/>
                  <a:pt x="212574" y="89637"/>
                  <a:pt x="212690" y="89637"/>
                </a:cubicBezTo>
                <a:cubicBezTo>
                  <a:pt x="212723" y="89637"/>
                  <a:pt x="212739" y="89687"/>
                  <a:pt x="212706" y="89803"/>
                </a:cubicBezTo>
                <a:lnTo>
                  <a:pt x="212376" y="90315"/>
                </a:lnTo>
                <a:lnTo>
                  <a:pt x="212376" y="90315"/>
                </a:lnTo>
                <a:cubicBezTo>
                  <a:pt x="213549" y="88613"/>
                  <a:pt x="215235" y="85935"/>
                  <a:pt x="216375" y="83457"/>
                </a:cubicBezTo>
                <a:cubicBezTo>
                  <a:pt x="216673" y="82862"/>
                  <a:pt x="216920" y="82250"/>
                  <a:pt x="217152" y="81688"/>
                </a:cubicBezTo>
                <a:cubicBezTo>
                  <a:pt x="217367" y="81126"/>
                  <a:pt x="217581" y="80631"/>
                  <a:pt x="217714" y="80168"/>
                </a:cubicBezTo>
                <a:cubicBezTo>
                  <a:pt x="217995" y="79259"/>
                  <a:pt x="218127" y="78598"/>
                  <a:pt x="217995" y="78383"/>
                </a:cubicBezTo>
                <a:lnTo>
                  <a:pt x="217995" y="78383"/>
                </a:lnTo>
                <a:cubicBezTo>
                  <a:pt x="218110" y="78383"/>
                  <a:pt x="218672" y="79276"/>
                  <a:pt x="218705" y="79573"/>
                </a:cubicBezTo>
                <a:cubicBezTo>
                  <a:pt x="218854" y="77755"/>
                  <a:pt x="218920" y="75954"/>
                  <a:pt x="218904" y="74153"/>
                </a:cubicBezTo>
                <a:cubicBezTo>
                  <a:pt x="219184" y="73442"/>
                  <a:pt x="219432" y="72715"/>
                  <a:pt x="219680" y="71988"/>
                </a:cubicBezTo>
                <a:lnTo>
                  <a:pt x="220358" y="71988"/>
                </a:lnTo>
                <a:cubicBezTo>
                  <a:pt x="220639" y="72037"/>
                  <a:pt x="220870" y="72153"/>
                  <a:pt x="221002" y="72467"/>
                </a:cubicBezTo>
                <a:cubicBezTo>
                  <a:pt x="221135" y="72781"/>
                  <a:pt x="221151" y="73310"/>
                  <a:pt x="220936" y="74169"/>
                </a:cubicBezTo>
                <a:cubicBezTo>
                  <a:pt x="221168" y="73706"/>
                  <a:pt x="221399" y="73211"/>
                  <a:pt x="221630" y="72550"/>
                </a:cubicBezTo>
                <a:cubicBezTo>
                  <a:pt x="221845" y="71888"/>
                  <a:pt x="222110" y="71079"/>
                  <a:pt x="222258" y="70038"/>
                </a:cubicBezTo>
                <a:lnTo>
                  <a:pt x="222258" y="70038"/>
                </a:lnTo>
                <a:cubicBezTo>
                  <a:pt x="222077" y="70451"/>
                  <a:pt x="221515" y="70880"/>
                  <a:pt x="221201" y="70880"/>
                </a:cubicBezTo>
                <a:cubicBezTo>
                  <a:pt x="221035" y="70880"/>
                  <a:pt x="220953" y="70748"/>
                  <a:pt x="221019" y="70451"/>
                </a:cubicBezTo>
                <a:cubicBezTo>
                  <a:pt x="222440" y="68269"/>
                  <a:pt x="221944" y="68881"/>
                  <a:pt x="223266" y="66104"/>
                </a:cubicBezTo>
                <a:lnTo>
                  <a:pt x="223266" y="66104"/>
                </a:lnTo>
                <a:cubicBezTo>
                  <a:pt x="223184" y="66253"/>
                  <a:pt x="223085" y="66319"/>
                  <a:pt x="223002" y="66319"/>
                </a:cubicBezTo>
                <a:cubicBezTo>
                  <a:pt x="222622" y="66319"/>
                  <a:pt x="222225" y="65245"/>
                  <a:pt x="222473" y="64055"/>
                </a:cubicBezTo>
                <a:lnTo>
                  <a:pt x="222473" y="64055"/>
                </a:lnTo>
                <a:cubicBezTo>
                  <a:pt x="222572" y="64320"/>
                  <a:pt x="223465" y="64171"/>
                  <a:pt x="223547" y="64667"/>
                </a:cubicBezTo>
                <a:cubicBezTo>
                  <a:pt x="223498" y="64006"/>
                  <a:pt x="223481" y="63345"/>
                  <a:pt x="223399" y="62684"/>
                </a:cubicBezTo>
                <a:lnTo>
                  <a:pt x="223200" y="60816"/>
                </a:lnTo>
                <a:lnTo>
                  <a:pt x="223200" y="60816"/>
                </a:lnTo>
                <a:cubicBezTo>
                  <a:pt x="223233" y="61031"/>
                  <a:pt x="223333" y="61114"/>
                  <a:pt x="223465" y="61114"/>
                </a:cubicBezTo>
                <a:cubicBezTo>
                  <a:pt x="223762" y="61114"/>
                  <a:pt x="224208" y="60634"/>
                  <a:pt x="224473" y="60089"/>
                </a:cubicBezTo>
                <a:lnTo>
                  <a:pt x="224473" y="60089"/>
                </a:lnTo>
                <a:cubicBezTo>
                  <a:pt x="224456" y="60106"/>
                  <a:pt x="224440" y="60106"/>
                  <a:pt x="224440" y="60106"/>
                </a:cubicBezTo>
                <a:cubicBezTo>
                  <a:pt x="224357" y="60106"/>
                  <a:pt x="224456" y="59312"/>
                  <a:pt x="224572" y="58354"/>
                </a:cubicBezTo>
                <a:cubicBezTo>
                  <a:pt x="224704" y="57296"/>
                  <a:pt x="224787" y="56057"/>
                  <a:pt x="224787" y="55511"/>
                </a:cubicBezTo>
                <a:lnTo>
                  <a:pt x="224787" y="55511"/>
                </a:lnTo>
                <a:lnTo>
                  <a:pt x="224423" y="57197"/>
                </a:lnTo>
                <a:cubicBezTo>
                  <a:pt x="224688" y="54933"/>
                  <a:pt x="224274" y="53793"/>
                  <a:pt x="223911" y="52685"/>
                </a:cubicBezTo>
                <a:cubicBezTo>
                  <a:pt x="223481" y="51562"/>
                  <a:pt x="223118" y="50487"/>
                  <a:pt x="222969" y="48289"/>
                </a:cubicBezTo>
                <a:lnTo>
                  <a:pt x="222969" y="48289"/>
                </a:lnTo>
                <a:cubicBezTo>
                  <a:pt x="223085" y="48521"/>
                  <a:pt x="223415" y="48818"/>
                  <a:pt x="223729" y="48818"/>
                </a:cubicBezTo>
                <a:cubicBezTo>
                  <a:pt x="224076" y="48818"/>
                  <a:pt x="224407" y="48455"/>
                  <a:pt x="224390" y="47232"/>
                </a:cubicBezTo>
                <a:cubicBezTo>
                  <a:pt x="224208" y="46984"/>
                  <a:pt x="223944" y="46587"/>
                  <a:pt x="223597" y="46075"/>
                </a:cubicBezTo>
                <a:cubicBezTo>
                  <a:pt x="223266" y="45563"/>
                  <a:pt x="222870" y="44951"/>
                  <a:pt x="222407" y="44241"/>
                </a:cubicBezTo>
                <a:cubicBezTo>
                  <a:pt x="222357" y="44141"/>
                  <a:pt x="222291" y="44042"/>
                  <a:pt x="222225" y="43943"/>
                </a:cubicBezTo>
                <a:cubicBezTo>
                  <a:pt x="222143" y="43447"/>
                  <a:pt x="222077" y="42935"/>
                  <a:pt x="221977" y="42423"/>
                </a:cubicBezTo>
                <a:cubicBezTo>
                  <a:pt x="221779" y="41365"/>
                  <a:pt x="221531" y="40241"/>
                  <a:pt x="221250" y="39085"/>
                </a:cubicBezTo>
                <a:lnTo>
                  <a:pt x="221250" y="39085"/>
                </a:lnTo>
                <a:cubicBezTo>
                  <a:pt x="221399" y="39332"/>
                  <a:pt x="221564" y="39597"/>
                  <a:pt x="221713" y="39845"/>
                </a:cubicBezTo>
                <a:cubicBezTo>
                  <a:pt x="222225" y="40721"/>
                  <a:pt x="222738" y="41613"/>
                  <a:pt x="223167" y="42505"/>
                </a:cubicBezTo>
                <a:cubicBezTo>
                  <a:pt x="223580" y="43381"/>
                  <a:pt x="223977" y="44224"/>
                  <a:pt x="224241" y="44935"/>
                </a:cubicBezTo>
                <a:cubicBezTo>
                  <a:pt x="224225" y="43200"/>
                  <a:pt x="224539" y="44406"/>
                  <a:pt x="224093" y="41861"/>
                </a:cubicBezTo>
                <a:cubicBezTo>
                  <a:pt x="224109" y="41696"/>
                  <a:pt x="224142" y="41630"/>
                  <a:pt x="224175" y="41630"/>
                </a:cubicBezTo>
                <a:cubicBezTo>
                  <a:pt x="224258" y="41630"/>
                  <a:pt x="224390" y="41894"/>
                  <a:pt x="224489" y="42258"/>
                </a:cubicBezTo>
                <a:cubicBezTo>
                  <a:pt x="224671" y="42803"/>
                  <a:pt x="224836" y="43563"/>
                  <a:pt x="224902" y="43943"/>
                </a:cubicBezTo>
                <a:cubicBezTo>
                  <a:pt x="224655" y="41927"/>
                  <a:pt x="224308" y="39944"/>
                  <a:pt x="223894" y="37977"/>
                </a:cubicBezTo>
                <a:cubicBezTo>
                  <a:pt x="223861" y="37994"/>
                  <a:pt x="223845" y="38010"/>
                  <a:pt x="223812" y="38010"/>
                </a:cubicBezTo>
                <a:cubicBezTo>
                  <a:pt x="223531" y="38010"/>
                  <a:pt x="223151" y="37019"/>
                  <a:pt x="222738" y="36044"/>
                </a:cubicBezTo>
                <a:cubicBezTo>
                  <a:pt x="222324" y="35069"/>
                  <a:pt x="221895" y="34094"/>
                  <a:pt x="221663" y="34094"/>
                </a:cubicBezTo>
                <a:cubicBezTo>
                  <a:pt x="221630" y="34094"/>
                  <a:pt x="221614" y="34094"/>
                  <a:pt x="221597" y="34110"/>
                </a:cubicBezTo>
                <a:cubicBezTo>
                  <a:pt x="222440" y="36093"/>
                  <a:pt x="223200" y="38126"/>
                  <a:pt x="223878" y="40192"/>
                </a:cubicBezTo>
                <a:cubicBezTo>
                  <a:pt x="223861" y="40208"/>
                  <a:pt x="223828" y="40225"/>
                  <a:pt x="223795" y="40225"/>
                </a:cubicBezTo>
                <a:cubicBezTo>
                  <a:pt x="223481" y="40225"/>
                  <a:pt x="222886" y="39432"/>
                  <a:pt x="222258" y="38209"/>
                </a:cubicBezTo>
                <a:cubicBezTo>
                  <a:pt x="221548" y="36854"/>
                  <a:pt x="220754" y="34986"/>
                  <a:pt x="220176" y="33003"/>
                </a:cubicBezTo>
                <a:cubicBezTo>
                  <a:pt x="220143" y="32722"/>
                  <a:pt x="220226" y="32606"/>
                  <a:pt x="220374" y="32606"/>
                </a:cubicBezTo>
                <a:cubicBezTo>
                  <a:pt x="220556" y="32606"/>
                  <a:pt x="220821" y="32788"/>
                  <a:pt x="221068" y="32953"/>
                </a:cubicBezTo>
                <a:cubicBezTo>
                  <a:pt x="221316" y="33119"/>
                  <a:pt x="221548" y="33300"/>
                  <a:pt x="221647" y="33300"/>
                </a:cubicBezTo>
                <a:cubicBezTo>
                  <a:pt x="221647" y="33300"/>
                  <a:pt x="221663" y="33300"/>
                  <a:pt x="221663" y="33284"/>
                </a:cubicBezTo>
                <a:cubicBezTo>
                  <a:pt x="221482" y="33053"/>
                  <a:pt x="221085" y="32144"/>
                  <a:pt x="220721" y="31235"/>
                </a:cubicBezTo>
                <a:cubicBezTo>
                  <a:pt x="220341" y="30326"/>
                  <a:pt x="220011" y="29433"/>
                  <a:pt x="220011" y="29235"/>
                </a:cubicBezTo>
                <a:lnTo>
                  <a:pt x="220011" y="29235"/>
                </a:lnTo>
                <a:cubicBezTo>
                  <a:pt x="220341" y="29747"/>
                  <a:pt x="220622" y="30276"/>
                  <a:pt x="220936" y="30805"/>
                </a:cubicBezTo>
                <a:cubicBezTo>
                  <a:pt x="220391" y="28508"/>
                  <a:pt x="218854" y="27500"/>
                  <a:pt x="218325" y="24707"/>
                </a:cubicBezTo>
                <a:cubicBezTo>
                  <a:pt x="217995" y="23798"/>
                  <a:pt x="217895" y="21716"/>
                  <a:pt x="217466" y="21716"/>
                </a:cubicBezTo>
                <a:cubicBezTo>
                  <a:pt x="217482" y="22773"/>
                  <a:pt x="216772" y="23600"/>
                  <a:pt x="216028" y="23947"/>
                </a:cubicBezTo>
                <a:cubicBezTo>
                  <a:pt x="215582" y="22972"/>
                  <a:pt x="215103" y="21997"/>
                  <a:pt x="214623" y="21022"/>
                </a:cubicBezTo>
                <a:lnTo>
                  <a:pt x="214623" y="21022"/>
                </a:lnTo>
                <a:lnTo>
                  <a:pt x="214904" y="21038"/>
                </a:lnTo>
                <a:lnTo>
                  <a:pt x="214623" y="20476"/>
                </a:lnTo>
                <a:lnTo>
                  <a:pt x="214408" y="20609"/>
                </a:lnTo>
                <a:cubicBezTo>
                  <a:pt x="213913" y="19634"/>
                  <a:pt x="213384" y="18659"/>
                  <a:pt x="212839" y="17700"/>
                </a:cubicBezTo>
                <a:cubicBezTo>
                  <a:pt x="212872" y="17634"/>
                  <a:pt x="212921" y="17601"/>
                  <a:pt x="213004" y="17601"/>
                </a:cubicBezTo>
                <a:cubicBezTo>
                  <a:pt x="213202" y="17601"/>
                  <a:pt x="213533" y="17799"/>
                  <a:pt x="213863" y="18014"/>
                </a:cubicBezTo>
                <a:cubicBezTo>
                  <a:pt x="214227" y="18245"/>
                  <a:pt x="214574" y="18510"/>
                  <a:pt x="214789" y="18510"/>
                </a:cubicBezTo>
                <a:cubicBezTo>
                  <a:pt x="214904" y="18510"/>
                  <a:pt x="214970" y="18394"/>
                  <a:pt x="214937" y="18113"/>
                </a:cubicBezTo>
                <a:lnTo>
                  <a:pt x="214921" y="18113"/>
                </a:lnTo>
                <a:cubicBezTo>
                  <a:pt x="214739" y="18113"/>
                  <a:pt x="214128" y="17469"/>
                  <a:pt x="213896" y="17204"/>
                </a:cubicBezTo>
                <a:cubicBezTo>
                  <a:pt x="213500" y="16246"/>
                  <a:pt x="214590" y="17287"/>
                  <a:pt x="213367" y="15419"/>
                </a:cubicBezTo>
                <a:cubicBezTo>
                  <a:pt x="213119" y="15419"/>
                  <a:pt x="212756" y="14940"/>
                  <a:pt x="212425" y="14477"/>
                </a:cubicBezTo>
                <a:cubicBezTo>
                  <a:pt x="212111" y="13998"/>
                  <a:pt x="211847" y="13519"/>
                  <a:pt x="211830" y="13519"/>
                </a:cubicBezTo>
                <a:lnTo>
                  <a:pt x="211830" y="13519"/>
                </a:lnTo>
                <a:cubicBezTo>
                  <a:pt x="211797" y="13519"/>
                  <a:pt x="211946" y="13866"/>
                  <a:pt x="212359" y="14808"/>
                </a:cubicBezTo>
                <a:cubicBezTo>
                  <a:pt x="211698" y="13949"/>
                  <a:pt x="211401" y="13469"/>
                  <a:pt x="211087" y="12924"/>
                </a:cubicBezTo>
                <a:cubicBezTo>
                  <a:pt x="210938" y="12643"/>
                  <a:pt x="210773" y="12362"/>
                  <a:pt x="210541" y="12032"/>
                </a:cubicBezTo>
                <a:cubicBezTo>
                  <a:pt x="210327" y="11685"/>
                  <a:pt x="210062" y="11271"/>
                  <a:pt x="209649" y="10776"/>
                </a:cubicBezTo>
                <a:lnTo>
                  <a:pt x="209649" y="10776"/>
                </a:lnTo>
                <a:cubicBezTo>
                  <a:pt x="209682" y="10941"/>
                  <a:pt x="209616" y="11024"/>
                  <a:pt x="209484" y="11024"/>
                </a:cubicBezTo>
                <a:cubicBezTo>
                  <a:pt x="209252" y="11024"/>
                  <a:pt x="208806" y="10792"/>
                  <a:pt x="208277" y="10462"/>
                </a:cubicBezTo>
                <a:cubicBezTo>
                  <a:pt x="207996" y="10296"/>
                  <a:pt x="207699" y="10098"/>
                  <a:pt x="207401" y="9900"/>
                </a:cubicBezTo>
                <a:cubicBezTo>
                  <a:pt x="206790" y="9189"/>
                  <a:pt x="206179" y="8528"/>
                  <a:pt x="205551" y="7900"/>
                </a:cubicBezTo>
                <a:cubicBezTo>
                  <a:pt x="205518" y="7834"/>
                  <a:pt x="205501" y="7785"/>
                  <a:pt x="205484" y="7751"/>
                </a:cubicBezTo>
                <a:cubicBezTo>
                  <a:pt x="203964" y="6198"/>
                  <a:pt x="202692" y="5091"/>
                  <a:pt x="201353" y="4099"/>
                </a:cubicBezTo>
                <a:cubicBezTo>
                  <a:pt x="200031" y="3124"/>
                  <a:pt x="198610" y="2281"/>
                  <a:pt x="196627" y="1620"/>
                </a:cubicBezTo>
                <a:cubicBezTo>
                  <a:pt x="196313" y="1372"/>
                  <a:pt x="194363" y="695"/>
                  <a:pt x="195255" y="629"/>
                </a:cubicBezTo>
                <a:lnTo>
                  <a:pt x="195139" y="629"/>
                </a:lnTo>
                <a:cubicBezTo>
                  <a:pt x="194858" y="629"/>
                  <a:pt x="194594" y="678"/>
                  <a:pt x="194247" y="678"/>
                </a:cubicBezTo>
                <a:cubicBezTo>
                  <a:pt x="194131" y="695"/>
                  <a:pt x="193999" y="695"/>
                  <a:pt x="193850" y="695"/>
                </a:cubicBezTo>
                <a:lnTo>
                  <a:pt x="193602" y="695"/>
                </a:lnTo>
                <a:cubicBezTo>
                  <a:pt x="193470" y="695"/>
                  <a:pt x="193354" y="678"/>
                  <a:pt x="193206" y="678"/>
                </a:cubicBezTo>
                <a:lnTo>
                  <a:pt x="192760" y="678"/>
                </a:lnTo>
                <a:cubicBezTo>
                  <a:pt x="191504" y="364"/>
                  <a:pt x="192214" y="364"/>
                  <a:pt x="193040" y="348"/>
                </a:cubicBezTo>
                <a:cubicBezTo>
                  <a:pt x="193321" y="348"/>
                  <a:pt x="193619" y="364"/>
                  <a:pt x="193834" y="364"/>
                </a:cubicBezTo>
                <a:cubicBezTo>
                  <a:pt x="194247" y="364"/>
                  <a:pt x="194429" y="315"/>
                  <a:pt x="193801" y="1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  <a:alpha val="5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9" name="Google Shape;5478;p45">
            <a:extLst>
              <a:ext uri="{FF2B5EF4-FFF2-40B4-BE49-F238E27FC236}">
                <a16:creationId xmlns="" xmlns:a16="http://schemas.microsoft.com/office/drawing/2014/main" id="{9F227F76-3F95-B831-2A5A-72030BB4DA6E}"/>
              </a:ext>
            </a:extLst>
          </p:cNvPr>
          <p:cNvSpPr/>
          <p:nvPr/>
        </p:nvSpPr>
        <p:spPr>
          <a:xfrm>
            <a:off x="1583573" y="1602245"/>
            <a:ext cx="2570392" cy="952314"/>
          </a:xfrm>
          <a:custGeom>
            <a:avLst/>
            <a:gdLst/>
            <a:ahLst/>
            <a:cxnLst/>
            <a:rect l="l" t="t" r="r" b="b"/>
            <a:pathLst>
              <a:path w="224903" h="127680" extrusionOk="0">
                <a:moveTo>
                  <a:pt x="205633" y="99999"/>
                </a:moveTo>
                <a:cubicBezTo>
                  <a:pt x="205632" y="100000"/>
                  <a:pt x="205631" y="100001"/>
                  <a:pt x="205630" y="100002"/>
                </a:cubicBezTo>
                <a:lnTo>
                  <a:pt x="205630" y="100002"/>
                </a:lnTo>
                <a:cubicBezTo>
                  <a:pt x="205631" y="100001"/>
                  <a:pt x="205632" y="100000"/>
                  <a:pt x="205633" y="99999"/>
                </a:cubicBezTo>
                <a:close/>
                <a:moveTo>
                  <a:pt x="194445" y="109419"/>
                </a:moveTo>
                <a:cubicBezTo>
                  <a:pt x="194164" y="109848"/>
                  <a:pt x="193503" y="110278"/>
                  <a:pt x="192710" y="110691"/>
                </a:cubicBezTo>
                <a:cubicBezTo>
                  <a:pt x="193189" y="110262"/>
                  <a:pt x="193751" y="109832"/>
                  <a:pt x="194445" y="109419"/>
                </a:cubicBezTo>
                <a:close/>
                <a:moveTo>
                  <a:pt x="192032" y="110113"/>
                </a:moveTo>
                <a:lnTo>
                  <a:pt x="192032" y="110113"/>
                </a:lnTo>
                <a:cubicBezTo>
                  <a:pt x="192148" y="110245"/>
                  <a:pt x="191900" y="110708"/>
                  <a:pt x="191570" y="111220"/>
                </a:cubicBezTo>
                <a:cubicBezTo>
                  <a:pt x="191140" y="111385"/>
                  <a:pt x="190710" y="111567"/>
                  <a:pt x="190297" y="111716"/>
                </a:cubicBezTo>
                <a:cubicBezTo>
                  <a:pt x="190396" y="111551"/>
                  <a:pt x="190495" y="111385"/>
                  <a:pt x="190578" y="111220"/>
                </a:cubicBezTo>
                <a:cubicBezTo>
                  <a:pt x="191074" y="110857"/>
                  <a:pt x="191553" y="110493"/>
                  <a:pt x="192032" y="110113"/>
                </a:cubicBezTo>
                <a:close/>
                <a:moveTo>
                  <a:pt x="74235" y="113815"/>
                </a:moveTo>
                <a:lnTo>
                  <a:pt x="74235" y="113815"/>
                </a:lnTo>
                <a:cubicBezTo>
                  <a:pt x="74362" y="113826"/>
                  <a:pt x="74480" y="113830"/>
                  <a:pt x="74590" y="113831"/>
                </a:cubicBezTo>
                <a:lnTo>
                  <a:pt x="74590" y="113831"/>
                </a:lnTo>
                <a:lnTo>
                  <a:pt x="74235" y="113815"/>
                </a:lnTo>
                <a:close/>
                <a:moveTo>
                  <a:pt x="143264" y="125449"/>
                </a:moveTo>
                <a:cubicBezTo>
                  <a:pt x="143760" y="125449"/>
                  <a:pt x="144272" y="125680"/>
                  <a:pt x="145049" y="125879"/>
                </a:cubicBezTo>
                <a:cubicBezTo>
                  <a:pt x="144768" y="125879"/>
                  <a:pt x="144405" y="125895"/>
                  <a:pt x="144025" y="125895"/>
                </a:cubicBezTo>
                <a:cubicBezTo>
                  <a:pt x="143413" y="125895"/>
                  <a:pt x="142769" y="125846"/>
                  <a:pt x="142488" y="125631"/>
                </a:cubicBezTo>
                <a:cubicBezTo>
                  <a:pt x="142769" y="125498"/>
                  <a:pt x="143016" y="125449"/>
                  <a:pt x="143264" y="125449"/>
                </a:cubicBezTo>
                <a:close/>
                <a:moveTo>
                  <a:pt x="193801" y="1"/>
                </a:moveTo>
                <a:cubicBezTo>
                  <a:pt x="193751" y="100"/>
                  <a:pt x="193503" y="116"/>
                  <a:pt x="193140" y="166"/>
                </a:cubicBezTo>
                <a:cubicBezTo>
                  <a:pt x="192776" y="232"/>
                  <a:pt x="192280" y="282"/>
                  <a:pt x="191751" y="315"/>
                </a:cubicBezTo>
                <a:cubicBezTo>
                  <a:pt x="190694" y="447"/>
                  <a:pt x="189454" y="662"/>
                  <a:pt x="188578" y="943"/>
                </a:cubicBezTo>
                <a:cubicBezTo>
                  <a:pt x="188694" y="1042"/>
                  <a:pt x="188909" y="1075"/>
                  <a:pt x="189190" y="1075"/>
                </a:cubicBezTo>
                <a:cubicBezTo>
                  <a:pt x="189289" y="1075"/>
                  <a:pt x="189405" y="1075"/>
                  <a:pt x="189520" y="1058"/>
                </a:cubicBezTo>
                <a:cubicBezTo>
                  <a:pt x="189967" y="1025"/>
                  <a:pt x="190529" y="992"/>
                  <a:pt x="191123" y="910"/>
                </a:cubicBezTo>
                <a:cubicBezTo>
                  <a:pt x="191421" y="860"/>
                  <a:pt x="191735" y="844"/>
                  <a:pt x="192049" y="827"/>
                </a:cubicBezTo>
                <a:cubicBezTo>
                  <a:pt x="192363" y="794"/>
                  <a:pt x="192677" y="778"/>
                  <a:pt x="192991" y="761"/>
                </a:cubicBezTo>
                <a:cubicBezTo>
                  <a:pt x="193189" y="744"/>
                  <a:pt x="193387" y="744"/>
                  <a:pt x="193586" y="744"/>
                </a:cubicBezTo>
                <a:lnTo>
                  <a:pt x="194660" y="744"/>
                </a:lnTo>
                <a:cubicBezTo>
                  <a:pt x="194627" y="943"/>
                  <a:pt x="194396" y="1125"/>
                  <a:pt x="194015" y="1273"/>
                </a:cubicBezTo>
                <a:cubicBezTo>
                  <a:pt x="193883" y="1323"/>
                  <a:pt x="193718" y="1372"/>
                  <a:pt x="193536" y="1422"/>
                </a:cubicBezTo>
                <a:cubicBezTo>
                  <a:pt x="192991" y="1372"/>
                  <a:pt x="192462" y="1339"/>
                  <a:pt x="191917" y="1339"/>
                </a:cubicBezTo>
                <a:cubicBezTo>
                  <a:pt x="188264" y="1339"/>
                  <a:pt x="184678" y="2529"/>
                  <a:pt x="181142" y="4000"/>
                </a:cubicBezTo>
                <a:cubicBezTo>
                  <a:pt x="178448" y="4843"/>
                  <a:pt x="171805" y="8363"/>
                  <a:pt x="167508" y="9107"/>
                </a:cubicBezTo>
                <a:cubicBezTo>
                  <a:pt x="166963" y="9404"/>
                  <a:pt x="166120" y="9801"/>
                  <a:pt x="165938" y="9999"/>
                </a:cubicBezTo>
                <a:cubicBezTo>
                  <a:pt x="160699" y="11519"/>
                  <a:pt x="155295" y="12610"/>
                  <a:pt x="149825" y="13469"/>
                </a:cubicBezTo>
                <a:cubicBezTo>
                  <a:pt x="149875" y="13387"/>
                  <a:pt x="149858" y="13321"/>
                  <a:pt x="149776" y="13255"/>
                </a:cubicBezTo>
                <a:lnTo>
                  <a:pt x="147710" y="13800"/>
                </a:lnTo>
                <a:cubicBezTo>
                  <a:pt x="147627" y="13800"/>
                  <a:pt x="147545" y="13816"/>
                  <a:pt x="147462" y="13833"/>
                </a:cubicBezTo>
                <a:cubicBezTo>
                  <a:pt x="147528" y="13717"/>
                  <a:pt x="148173" y="13453"/>
                  <a:pt x="147578" y="13453"/>
                </a:cubicBezTo>
                <a:lnTo>
                  <a:pt x="147561" y="13453"/>
                </a:lnTo>
                <a:cubicBezTo>
                  <a:pt x="147528" y="13602"/>
                  <a:pt x="147231" y="13767"/>
                  <a:pt x="146768" y="13932"/>
                </a:cubicBezTo>
                <a:cubicBezTo>
                  <a:pt x="145611" y="14097"/>
                  <a:pt x="144454" y="14263"/>
                  <a:pt x="143297" y="14411"/>
                </a:cubicBezTo>
                <a:cubicBezTo>
                  <a:pt x="143248" y="14411"/>
                  <a:pt x="143182" y="14411"/>
                  <a:pt x="143116" y="14395"/>
                </a:cubicBezTo>
                <a:cubicBezTo>
                  <a:pt x="143066" y="14411"/>
                  <a:pt x="143016" y="14428"/>
                  <a:pt x="142967" y="14444"/>
                </a:cubicBezTo>
                <a:cubicBezTo>
                  <a:pt x="142025" y="14577"/>
                  <a:pt x="141083" y="14692"/>
                  <a:pt x="140141" y="14808"/>
                </a:cubicBezTo>
                <a:lnTo>
                  <a:pt x="140042" y="14808"/>
                </a:lnTo>
                <a:cubicBezTo>
                  <a:pt x="139959" y="14808"/>
                  <a:pt x="139843" y="14808"/>
                  <a:pt x="139711" y="14825"/>
                </a:cubicBezTo>
                <a:cubicBezTo>
                  <a:pt x="139496" y="14891"/>
                  <a:pt x="139232" y="14907"/>
                  <a:pt x="139001" y="14957"/>
                </a:cubicBezTo>
                <a:cubicBezTo>
                  <a:pt x="133349" y="15651"/>
                  <a:pt x="127713" y="16262"/>
                  <a:pt x="122210" y="17072"/>
                </a:cubicBezTo>
                <a:cubicBezTo>
                  <a:pt x="103817" y="19749"/>
                  <a:pt x="85407" y="22426"/>
                  <a:pt x="67014" y="25104"/>
                </a:cubicBezTo>
                <a:cubicBezTo>
                  <a:pt x="65328" y="25352"/>
                  <a:pt x="63659" y="25599"/>
                  <a:pt x="61973" y="25864"/>
                </a:cubicBezTo>
                <a:cubicBezTo>
                  <a:pt x="60998" y="25616"/>
                  <a:pt x="59957" y="25368"/>
                  <a:pt x="60040" y="24938"/>
                </a:cubicBezTo>
                <a:lnTo>
                  <a:pt x="60040" y="24938"/>
                </a:lnTo>
                <a:cubicBezTo>
                  <a:pt x="57776" y="26112"/>
                  <a:pt x="53429" y="24790"/>
                  <a:pt x="49711" y="26723"/>
                </a:cubicBezTo>
                <a:cubicBezTo>
                  <a:pt x="48802" y="26723"/>
                  <a:pt x="50389" y="26294"/>
                  <a:pt x="49876" y="26178"/>
                </a:cubicBezTo>
                <a:lnTo>
                  <a:pt x="49876" y="26178"/>
                </a:lnTo>
                <a:cubicBezTo>
                  <a:pt x="48967" y="26756"/>
                  <a:pt x="47777" y="27103"/>
                  <a:pt x="45497" y="27434"/>
                </a:cubicBezTo>
                <a:lnTo>
                  <a:pt x="45728" y="27269"/>
                </a:lnTo>
                <a:lnTo>
                  <a:pt x="45728" y="27269"/>
                </a:lnTo>
                <a:cubicBezTo>
                  <a:pt x="44175" y="27665"/>
                  <a:pt x="42836" y="27996"/>
                  <a:pt x="41597" y="28310"/>
                </a:cubicBezTo>
                <a:cubicBezTo>
                  <a:pt x="40969" y="28458"/>
                  <a:pt x="40374" y="28607"/>
                  <a:pt x="39779" y="28756"/>
                </a:cubicBezTo>
                <a:cubicBezTo>
                  <a:pt x="39200" y="28905"/>
                  <a:pt x="38622" y="29053"/>
                  <a:pt x="38027" y="29202"/>
                </a:cubicBezTo>
                <a:cubicBezTo>
                  <a:pt x="35697" y="29814"/>
                  <a:pt x="33251" y="30475"/>
                  <a:pt x="29814" y="31780"/>
                </a:cubicBezTo>
                <a:lnTo>
                  <a:pt x="30491" y="31978"/>
                </a:lnTo>
                <a:cubicBezTo>
                  <a:pt x="29037" y="32557"/>
                  <a:pt x="28673" y="32540"/>
                  <a:pt x="27946" y="32755"/>
                </a:cubicBezTo>
                <a:cubicBezTo>
                  <a:pt x="27715" y="33020"/>
                  <a:pt x="27682" y="33119"/>
                  <a:pt x="27814" y="33119"/>
                </a:cubicBezTo>
                <a:cubicBezTo>
                  <a:pt x="28012" y="33119"/>
                  <a:pt x="28657" y="32821"/>
                  <a:pt x="29318" y="32557"/>
                </a:cubicBezTo>
                <a:cubicBezTo>
                  <a:pt x="29962" y="32292"/>
                  <a:pt x="30624" y="32028"/>
                  <a:pt x="30871" y="32028"/>
                </a:cubicBezTo>
                <a:cubicBezTo>
                  <a:pt x="31020" y="32028"/>
                  <a:pt x="31037" y="32111"/>
                  <a:pt x="30805" y="32375"/>
                </a:cubicBezTo>
                <a:lnTo>
                  <a:pt x="30789" y="32375"/>
                </a:lnTo>
                <a:cubicBezTo>
                  <a:pt x="30227" y="32375"/>
                  <a:pt x="29318" y="32639"/>
                  <a:pt x="28244" y="33053"/>
                </a:cubicBezTo>
                <a:cubicBezTo>
                  <a:pt x="27715" y="33267"/>
                  <a:pt x="27137" y="33532"/>
                  <a:pt x="26542" y="33813"/>
                </a:cubicBezTo>
                <a:cubicBezTo>
                  <a:pt x="26244" y="33962"/>
                  <a:pt x="25947" y="34094"/>
                  <a:pt x="25649" y="34242"/>
                </a:cubicBezTo>
                <a:cubicBezTo>
                  <a:pt x="25352" y="34391"/>
                  <a:pt x="25054" y="34556"/>
                  <a:pt x="24757" y="34722"/>
                </a:cubicBezTo>
                <a:cubicBezTo>
                  <a:pt x="24162" y="35036"/>
                  <a:pt x="23567" y="35350"/>
                  <a:pt x="23022" y="35647"/>
                </a:cubicBezTo>
                <a:cubicBezTo>
                  <a:pt x="22460" y="35945"/>
                  <a:pt x="21947" y="36259"/>
                  <a:pt x="21468" y="36507"/>
                </a:cubicBezTo>
                <a:cubicBezTo>
                  <a:pt x="20989" y="36754"/>
                  <a:pt x="20543" y="36969"/>
                  <a:pt x="20179" y="37101"/>
                </a:cubicBezTo>
                <a:cubicBezTo>
                  <a:pt x="19816" y="37234"/>
                  <a:pt x="19535" y="37333"/>
                  <a:pt x="19303" y="37333"/>
                </a:cubicBezTo>
                <a:lnTo>
                  <a:pt x="19287" y="37333"/>
                </a:lnTo>
                <a:cubicBezTo>
                  <a:pt x="17254" y="38738"/>
                  <a:pt x="20146" y="37333"/>
                  <a:pt x="18163" y="38754"/>
                </a:cubicBezTo>
                <a:lnTo>
                  <a:pt x="17469" y="38919"/>
                </a:lnTo>
                <a:lnTo>
                  <a:pt x="17204" y="39580"/>
                </a:lnTo>
                <a:cubicBezTo>
                  <a:pt x="16560" y="40060"/>
                  <a:pt x="16031" y="40357"/>
                  <a:pt x="15634" y="40522"/>
                </a:cubicBezTo>
                <a:cubicBezTo>
                  <a:pt x="15370" y="40638"/>
                  <a:pt x="15155" y="40688"/>
                  <a:pt x="15023" y="40688"/>
                </a:cubicBezTo>
                <a:cubicBezTo>
                  <a:pt x="14957" y="40688"/>
                  <a:pt x="14907" y="40688"/>
                  <a:pt x="14874" y="40655"/>
                </a:cubicBezTo>
                <a:cubicBezTo>
                  <a:pt x="15188" y="40423"/>
                  <a:pt x="15684" y="39878"/>
                  <a:pt x="15998" y="39597"/>
                </a:cubicBezTo>
                <a:lnTo>
                  <a:pt x="15998" y="39597"/>
                </a:lnTo>
                <a:cubicBezTo>
                  <a:pt x="15073" y="40142"/>
                  <a:pt x="13949" y="41134"/>
                  <a:pt x="13056" y="42092"/>
                </a:cubicBezTo>
                <a:cubicBezTo>
                  <a:pt x="12594" y="42555"/>
                  <a:pt x="12197" y="43018"/>
                  <a:pt x="11867" y="43381"/>
                </a:cubicBezTo>
                <a:cubicBezTo>
                  <a:pt x="11586" y="43712"/>
                  <a:pt x="11354" y="43943"/>
                  <a:pt x="11206" y="44092"/>
                </a:cubicBezTo>
                <a:cubicBezTo>
                  <a:pt x="11767" y="43580"/>
                  <a:pt x="12329" y="43051"/>
                  <a:pt x="12924" y="42572"/>
                </a:cubicBezTo>
                <a:lnTo>
                  <a:pt x="12924" y="42572"/>
                </a:lnTo>
                <a:cubicBezTo>
                  <a:pt x="10611" y="45001"/>
                  <a:pt x="8181" y="47860"/>
                  <a:pt x="6198" y="51000"/>
                </a:cubicBezTo>
                <a:cubicBezTo>
                  <a:pt x="4199" y="54107"/>
                  <a:pt x="2662" y="57544"/>
                  <a:pt x="1934" y="60733"/>
                </a:cubicBezTo>
                <a:cubicBezTo>
                  <a:pt x="2050" y="60601"/>
                  <a:pt x="2166" y="60469"/>
                  <a:pt x="2298" y="60337"/>
                </a:cubicBezTo>
                <a:lnTo>
                  <a:pt x="2298" y="60337"/>
                </a:lnTo>
                <a:cubicBezTo>
                  <a:pt x="2001" y="61543"/>
                  <a:pt x="1786" y="62386"/>
                  <a:pt x="1620" y="63047"/>
                </a:cubicBezTo>
                <a:cubicBezTo>
                  <a:pt x="1439" y="63708"/>
                  <a:pt x="1323" y="64204"/>
                  <a:pt x="1158" y="64716"/>
                </a:cubicBezTo>
                <a:cubicBezTo>
                  <a:pt x="877" y="65724"/>
                  <a:pt x="513" y="66815"/>
                  <a:pt x="414" y="69575"/>
                </a:cubicBezTo>
                <a:lnTo>
                  <a:pt x="381" y="69377"/>
                </a:lnTo>
                <a:lnTo>
                  <a:pt x="381" y="69377"/>
                </a:lnTo>
                <a:cubicBezTo>
                  <a:pt x="447" y="69922"/>
                  <a:pt x="530" y="70566"/>
                  <a:pt x="563" y="71260"/>
                </a:cubicBezTo>
                <a:cubicBezTo>
                  <a:pt x="629" y="71955"/>
                  <a:pt x="645" y="72698"/>
                  <a:pt x="712" y="73442"/>
                </a:cubicBezTo>
                <a:cubicBezTo>
                  <a:pt x="645" y="73244"/>
                  <a:pt x="612" y="73161"/>
                  <a:pt x="563" y="73161"/>
                </a:cubicBezTo>
                <a:cubicBezTo>
                  <a:pt x="480" y="73161"/>
                  <a:pt x="431" y="73607"/>
                  <a:pt x="381" y="74037"/>
                </a:cubicBezTo>
                <a:cubicBezTo>
                  <a:pt x="331" y="74417"/>
                  <a:pt x="298" y="74781"/>
                  <a:pt x="216" y="74781"/>
                </a:cubicBezTo>
                <a:cubicBezTo>
                  <a:pt x="166" y="74781"/>
                  <a:pt x="100" y="74648"/>
                  <a:pt x="1" y="74301"/>
                </a:cubicBezTo>
                <a:lnTo>
                  <a:pt x="1" y="74301"/>
                </a:lnTo>
                <a:cubicBezTo>
                  <a:pt x="150" y="74979"/>
                  <a:pt x="249" y="75541"/>
                  <a:pt x="365" y="75987"/>
                </a:cubicBezTo>
                <a:cubicBezTo>
                  <a:pt x="480" y="76433"/>
                  <a:pt x="579" y="76780"/>
                  <a:pt x="662" y="77061"/>
                </a:cubicBezTo>
                <a:cubicBezTo>
                  <a:pt x="827" y="77606"/>
                  <a:pt x="959" y="77871"/>
                  <a:pt x="1075" y="78086"/>
                </a:cubicBezTo>
                <a:cubicBezTo>
                  <a:pt x="1307" y="78482"/>
                  <a:pt x="1505" y="78664"/>
                  <a:pt x="2397" y="80267"/>
                </a:cubicBezTo>
                <a:lnTo>
                  <a:pt x="2348" y="81143"/>
                </a:lnTo>
                <a:cubicBezTo>
                  <a:pt x="2711" y="81672"/>
                  <a:pt x="2926" y="81936"/>
                  <a:pt x="3207" y="82382"/>
                </a:cubicBezTo>
                <a:cubicBezTo>
                  <a:pt x="3356" y="82597"/>
                  <a:pt x="3521" y="82862"/>
                  <a:pt x="3719" y="83209"/>
                </a:cubicBezTo>
                <a:cubicBezTo>
                  <a:pt x="3802" y="83391"/>
                  <a:pt x="3918" y="83605"/>
                  <a:pt x="4050" y="83837"/>
                </a:cubicBezTo>
                <a:cubicBezTo>
                  <a:pt x="4165" y="84068"/>
                  <a:pt x="4298" y="84332"/>
                  <a:pt x="4479" y="84613"/>
                </a:cubicBezTo>
                <a:cubicBezTo>
                  <a:pt x="4182" y="84233"/>
                  <a:pt x="4050" y="84085"/>
                  <a:pt x="3984" y="84085"/>
                </a:cubicBezTo>
                <a:lnTo>
                  <a:pt x="3967" y="84085"/>
                </a:lnTo>
                <a:cubicBezTo>
                  <a:pt x="3901" y="84134"/>
                  <a:pt x="3918" y="84349"/>
                  <a:pt x="3967" y="84564"/>
                </a:cubicBezTo>
                <a:cubicBezTo>
                  <a:pt x="4000" y="84779"/>
                  <a:pt x="4017" y="85010"/>
                  <a:pt x="3918" y="85010"/>
                </a:cubicBezTo>
                <a:cubicBezTo>
                  <a:pt x="3818" y="85010"/>
                  <a:pt x="3637" y="84828"/>
                  <a:pt x="3290" y="84349"/>
                </a:cubicBezTo>
                <a:lnTo>
                  <a:pt x="3290" y="84349"/>
                </a:lnTo>
                <a:cubicBezTo>
                  <a:pt x="4248" y="87142"/>
                  <a:pt x="5702" y="88844"/>
                  <a:pt x="6876" y="90166"/>
                </a:cubicBezTo>
                <a:cubicBezTo>
                  <a:pt x="7487" y="90811"/>
                  <a:pt x="8033" y="91373"/>
                  <a:pt x="8479" y="91934"/>
                </a:cubicBezTo>
                <a:cubicBezTo>
                  <a:pt x="8958" y="92480"/>
                  <a:pt x="9322" y="93042"/>
                  <a:pt x="9586" y="93736"/>
                </a:cubicBezTo>
                <a:cubicBezTo>
                  <a:pt x="9850" y="93851"/>
                  <a:pt x="10032" y="93917"/>
                  <a:pt x="10131" y="93917"/>
                </a:cubicBezTo>
                <a:cubicBezTo>
                  <a:pt x="10528" y="93917"/>
                  <a:pt x="9867" y="93141"/>
                  <a:pt x="9156" y="92314"/>
                </a:cubicBezTo>
                <a:cubicBezTo>
                  <a:pt x="8694" y="91802"/>
                  <a:pt x="8231" y="91240"/>
                  <a:pt x="7933" y="90877"/>
                </a:cubicBezTo>
                <a:cubicBezTo>
                  <a:pt x="7735" y="90645"/>
                  <a:pt x="7619" y="90480"/>
                  <a:pt x="7652" y="90480"/>
                </a:cubicBezTo>
                <a:cubicBezTo>
                  <a:pt x="7652" y="90480"/>
                  <a:pt x="7702" y="90530"/>
                  <a:pt x="7801" y="90612"/>
                </a:cubicBezTo>
                <a:cubicBezTo>
                  <a:pt x="7702" y="90397"/>
                  <a:pt x="7702" y="90298"/>
                  <a:pt x="7785" y="90298"/>
                </a:cubicBezTo>
                <a:cubicBezTo>
                  <a:pt x="7917" y="90298"/>
                  <a:pt x="8264" y="90563"/>
                  <a:pt x="8694" y="90959"/>
                </a:cubicBezTo>
                <a:cubicBezTo>
                  <a:pt x="9024" y="91273"/>
                  <a:pt x="9454" y="91637"/>
                  <a:pt x="9834" y="92017"/>
                </a:cubicBezTo>
                <a:cubicBezTo>
                  <a:pt x="10231" y="92381"/>
                  <a:pt x="10594" y="92794"/>
                  <a:pt x="10908" y="93108"/>
                </a:cubicBezTo>
                <a:cubicBezTo>
                  <a:pt x="11536" y="93719"/>
                  <a:pt x="11867" y="94496"/>
                  <a:pt x="12528" y="95454"/>
                </a:cubicBezTo>
                <a:cubicBezTo>
                  <a:pt x="12842" y="95934"/>
                  <a:pt x="13238" y="96479"/>
                  <a:pt x="13800" y="97057"/>
                </a:cubicBezTo>
                <a:cubicBezTo>
                  <a:pt x="14081" y="97338"/>
                  <a:pt x="14395" y="97652"/>
                  <a:pt x="14759" y="97966"/>
                </a:cubicBezTo>
                <a:cubicBezTo>
                  <a:pt x="15122" y="98264"/>
                  <a:pt x="15519" y="98561"/>
                  <a:pt x="15965" y="98875"/>
                </a:cubicBezTo>
                <a:cubicBezTo>
                  <a:pt x="15651" y="98660"/>
                  <a:pt x="15568" y="98677"/>
                  <a:pt x="15221" y="98429"/>
                </a:cubicBezTo>
                <a:lnTo>
                  <a:pt x="15221" y="98429"/>
                </a:lnTo>
                <a:cubicBezTo>
                  <a:pt x="15849" y="99024"/>
                  <a:pt x="16593" y="99454"/>
                  <a:pt x="17386" y="99867"/>
                </a:cubicBezTo>
                <a:cubicBezTo>
                  <a:pt x="17783" y="100082"/>
                  <a:pt x="18179" y="100313"/>
                  <a:pt x="18593" y="100561"/>
                </a:cubicBezTo>
                <a:cubicBezTo>
                  <a:pt x="19006" y="100809"/>
                  <a:pt x="19419" y="101090"/>
                  <a:pt x="19832" y="101453"/>
                </a:cubicBezTo>
                <a:cubicBezTo>
                  <a:pt x="20477" y="101503"/>
                  <a:pt x="21088" y="101800"/>
                  <a:pt x="21600" y="102065"/>
                </a:cubicBezTo>
                <a:cubicBezTo>
                  <a:pt x="21947" y="102230"/>
                  <a:pt x="22245" y="102379"/>
                  <a:pt x="22509" y="102379"/>
                </a:cubicBezTo>
                <a:cubicBezTo>
                  <a:pt x="22641" y="102379"/>
                  <a:pt x="22757" y="102329"/>
                  <a:pt x="22873" y="102247"/>
                </a:cubicBezTo>
                <a:cubicBezTo>
                  <a:pt x="22228" y="101966"/>
                  <a:pt x="21617" y="101652"/>
                  <a:pt x="20972" y="101371"/>
                </a:cubicBezTo>
                <a:cubicBezTo>
                  <a:pt x="20344" y="101073"/>
                  <a:pt x="19733" y="100726"/>
                  <a:pt x="19105" y="100412"/>
                </a:cubicBezTo>
                <a:lnTo>
                  <a:pt x="19105" y="100412"/>
                </a:lnTo>
                <a:cubicBezTo>
                  <a:pt x="19650" y="100660"/>
                  <a:pt x="20196" y="100875"/>
                  <a:pt x="20774" y="101073"/>
                </a:cubicBezTo>
                <a:cubicBezTo>
                  <a:pt x="21352" y="101272"/>
                  <a:pt x="21947" y="101453"/>
                  <a:pt x="22592" y="101668"/>
                </a:cubicBezTo>
                <a:cubicBezTo>
                  <a:pt x="23220" y="101883"/>
                  <a:pt x="23897" y="102098"/>
                  <a:pt x="24625" y="102412"/>
                </a:cubicBezTo>
                <a:cubicBezTo>
                  <a:pt x="25352" y="102709"/>
                  <a:pt x="26128" y="103056"/>
                  <a:pt x="26988" y="103519"/>
                </a:cubicBezTo>
                <a:lnTo>
                  <a:pt x="26905" y="103519"/>
                </a:lnTo>
                <a:cubicBezTo>
                  <a:pt x="26492" y="103519"/>
                  <a:pt x="25467" y="103271"/>
                  <a:pt x="24740" y="103089"/>
                </a:cubicBezTo>
                <a:lnTo>
                  <a:pt x="24740" y="103089"/>
                </a:lnTo>
                <a:cubicBezTo>
                  <a:pt x="25699" y="103734"/>
                  <a:pt x="26806" y="103800"/>
                  <a:pt x="27831" y="104411"/>
                </a:cubicBezTo>
                <a:cubicBezTo>
                  <a:pt x="27765" y="104478"/>
                  <a:pt x="27649" y="104511"/>
                  <a:pt x="27484" y="104511"/>
                </a:cubicBezTo>
                <a:cubicBezTo>
                  <a:pt x="26971" y="104511"/>
                  <a:pt x="25996" y="104180"/>
                  <a:pt x="24906" y="103717"/>
                </a:cubicBezTo>
                <a:cubicBezTo>
                  <a:pt x="24178" y="103436"/>
                  <a:pt x="23418" y="103056"/>
                  <a:pt x="22658" y="102742"/>
                </a:cubicBezTo>
                <a:cubicBezTo>
                  <a:pt x="21914" y="102428"/>
                  <a:pt x="21187" y="102114"/>
                  <a:pt x="20559" y="101949"/>
                </a:cubicBezTo>
                <a:lnTo>
                  <a:pt x="20559" y="101949"/>
                </a:lnTo>
                <a:cubicBezTo>
                  <a:pt x="21038" y="102362"/>
                  <a:pt x="22162" y="102841"/>
                  <a:pt x="23022" y="103139"/>
                </a:cubicBezTo>
                <a:cubicBezTo>
                  <a:pt x="23864" y="103453"/>
                  <a:pt x="24393" y="103684"/>
                  <a:pt x="23650" y="103783"/>
                </a:cubicBezTo>
                <a:lnTo>
                  <a:pt x="23864" y="103783"/>
                </a:lnTo>
                <a:cubicBezTo>
                  <a:pt x="24311" y="103783"/>
                  <a:pt x="24773" y="103866"/>
                  <a:pt x="25236" y="104015"/>
                </a:cubicBezTo>
                <a:cubicBezTo>
                  <a:pt x="25765" y="104180"/>
                  <a:pt x="26310" y="104444"/>
                  <a:pt x="26905" y="104692"/>
                </a:cubicBezTo>
                <a:cubicBezTo>
                  <a:pt x="28079" y="105205"/>
                  <a:pt x="29417" y="105783"/>
                  <a:pt x="31004" y="105866"/>
                </a:cubicBezTo>
                <a:lnTo>
                  <a:pt x="30673" y="106229"/>
                </a:lnTo>
                <a:cubicBezTo>
                  <a:pt x="31169" y="106295"/>
                  <a:pt x="32193" y="106411"/>
                  <a:pt x="33053" y="106642"/>
                </a:cubicBezTo>
                <a:cubicBezTo>
                  <a:pt x="32474" y="106709"/>
                  <a:pt x="31913" y="106725"/>
                  <a:pt x="31334" y="106758"/>
                </a:cubicBezTo>
                <a:cubicBezTo>
                  <a:pt x="33863" y="106989"/>
                  <a:pt x="35895" y="108477"/>
                  <a:pt x="38292" y="108692"/>
                </a:cubicBezTo>
                <a:cubicBezTo>
                  <a:pt x="35846" y="108179"/>
                  <a:pt x="35598" y="107948"/>
                  <a:pt x="35730" y="107799"/>
                </a:cubicBezTo>
                <a:cubicBezTo>
                  <a:pt x="35846" y="107634"/>
                  <a:pt x="36308" y="107535"/>
                  <a:pt x="35333" y="107122"/>
                </a:cubicBezTo>
                <a:lnTo>
                  <a:pt x="35333" y="107122"/>
                </a:lnTo>
                <a:cubicBezTo>
                  <a:pt x="38374" y="107551"/>
                  <a:pt x="39167" y="107981"/>
                  <a:pt x="40060" y="108510"/>
                </a:cubicBezTo>
                <a:cubicBezTo>
                  <a:pt x="40506" y="108774"/>
                  <a:pt x="40985" y="109055"/>
                  <a:pt x="41762" y="109320"/>
                </a:cubicBezTo>
                <a:cubicBezTo>
                  <a:pt x="42506" y="109568"/>
                  <a:pt x="43530" y="109815"/>
                  <a:pt x="45051" y="110014"/>
                </a:cubicBezTo>
                <a:cubicBezTo>
                  <a:pt x="44010" y="109848"/>
                  <a:pt x="42159" y="109254"/>
                  <a:pt x="43348" y="109254"/>
                </a:cubicBezTo>
                <a:lnTo>
                  <a:pt x="43415" y="109254"/>
                </a:lnTo>
                <a:cubicBezTo>
                  <a:pt x="44687" y="109568"/>
                  <a:pt x="46356" y="109981"/>
                  <a:pt x="47116" y="110328"/>
                </a:cubicBezTo>
                <a:cubicBezTo>
                  <a:pt x="47976" y="110427"/>
                  <a:pt x="48488" y="110476"/>
                  <a:pt x="48752" y="110476"/>
                </a:cubicBezTo>
                <a:cubicBezTo>
                  <a:pt x="49893" y="110476"/>
                  <a:pt x="46869" y="109782"/>
                  <a:pt x="48422" y="109766"/>
                </a:cubicBezTo>
                <a:lnTo>
                  <a:pt x="48422" y="109766"/>
                </a:lnTo>
                <a:cubicBezTo>
                  <a:pt x="48951" y="110030"/>
                  <a:pt x="49380" y="110113"/>
                  <a:pt x="49810" y="110113"/>
                </a:cubicBezTo>
                <a:cubicBezTo>
                  <a:pt x="50174" y="110113"/>
                  <a:pt x="50521" y="110047"/>
                  <a:pt x="50934" y="109997"/>
                </a:cubicBezTo>
                <a:cubicBezTo>
                  <a:pt x="51347" y="109931"/>
                  <a:pt x="51810" y="109882"/>
                  <a:pt x="52355" y="109882"/>
                </a:cubicBezTo>
                <a:lnTo>
                  <a:pt x="52603" y="109882"/>
                </a:lnTo>
                <a:lnTo>
                  <a:pt x="52570" y="110344"/>
                </a:lnTo>
                <a:cubicBezTo>
                  <a:pt x="53677" y="110526"/>
                  <a:pt x="54371" y="110609"/>
                  <a:pt x="54817" y="110609"/>
                </a:cubicBezTo>
                <a:cubicBezTo>
                  <a:pt x="55396" y="110609"/>
                  <a:pt x="55578" y="110493"/>
                  <a:pt x="55743" y="110377"/>
                </a:cubicBezTo>
                <a:cubicBezTo>
                  <a:pt x="55908" y="110262"/>
                  <a:pt x="56057" y="110146"/>
                  <a:pt x="56536" y="110146"/>
                </a:cubicBezTo>
                <a:cubicBezTo>
                  <a:pt x="56933" y="110146"/>
                  <a:pt x="57528" y="110229"/>
                  <a:pt x="58519" y="110410"/>
                </a:cubicBezTo>
                <a:lnTo>
                  <a:pt x="56536" y="110823"/>
                </a:lnTo>
                <a:lnTo>
                  <a:pt x="58916" y="110939"/>
                </a:lnTo>
                <a:lnTo>
                  <a:pt x="58371" y="111402"/>
                </a:lnTo>
                <a:cubicBezTo>
                  <a:pt x="58817" y="111385"/>
                  <a:pt x="59197" y="111369"/>
                  <a:pt x="59544" y="111369"/>
                </a:cubicBezTo>
                <a:cubicBezTo>
                  <a:pt x="61296" y="111369"/>
                  <a:pt x="62188" y="111567"/>
                  <a:pt x="64270" y="111931"/>
                </a:cubicBezTo>
                <a:cubicBezTo>
                  <a:pt x="63841" y="111633"/>
                  <a:pt x="64320" y="111336"/>
                  <a:pt x="65609" y="111336"/>
                </a:cubicBezTo>
                <a:cubicBezTo>
                  <a:pt x="65973" y="111336"/>
                  <a:pt x="66402" y="111352"/>
                  <a:pt x="66914" y="111418"/>
                </a:cubicBezTo>
                <a:cubicBezTo>
                  <a:pt x="68402" y="111881"/>
                  <a:pt x="66006" y="111732"/>
                  <a:pt x="69179" y="112063"/>
                </a:cubicBezTo>
                <a:cubicBezTo>
                  <a:pt x="68765" y="112179"/>
                  <a:pt x="68352" y="112294"/>
                  <a:pt x="67840" y="112294"/>
                </a:cubicBezTo>
                <a:cubicBezTo>
                  <a:pt x="67394" y="112294"/>
                  <a:pt x="66898" y="112212"/>
                  <a:pt x="66286" y="111931"/>
                </a:cubicBezTo>
                <a:cubicBezTo>
                  <a:pt x="66121" y="112063"/>
                  <a:pt x="65543" y="112129"/>
                  <a:pt x="65394" y="112261"/>
                </a:cubicBezTo>
                <a:cubicBezTo>
                  <a:pt x="66981" y="112774"/>
                  <a:pt x="69476" y="112840"/>
                  <a:pt x="70616" y="112988"/>
                </a:cubicBezTo>
                <a:cubicBezTo>
                  <a:pt x="70187" y="112922"/>
                  <a:pt x="69658" y="112823"/>
                  <a:pt x="69393" y="112724"/>
                </a:cubicBezTo>
                <a:lnTo>
                  <a:pt x="74037" y="112707"/>
                </a:lnTo>
                <a:lnTo>
                  <a:pt x="74037" y="112707"/>
                </a:lnTo>
                <a:cubicBezTo>
                  <a:pt x="74731" y="112972"/>
                  <a:pt x="74153" y="113021"/>
                  <a:pt x="73574" y="113088"/>
                </a:cubicBezTo>
                <a:cubicBezTo>
                  <a:pt x="73839" y="113104"/>
                  <a:pt x="74103" y="113121"/>
                  <a:pt x="74351" y="113121"/>
                </a:cubicBezTo>
                <a:cubicBezTo>
                  <a:pt x="74467" y="113121"/>
                  <a:pt x="74583" y="113121"/>
                  <a:pt x="74682" y="113104"/>
                </a:cubicBezTo>
                <a:lnTo>
                  <a:pt x="75029" y="113104"/>
                </a:lnTo>
                <a:cubicBezTo>
                  <a:pt x="75442" y="113104"/>
                  <a:pt x="75921" y="113121"/>
                  <a:pt x="76533" y="113187"/>
                </a:cubicBezTo>
                <a:cubicBezTo>
                  <a:pt x="76169" y="113484"/>
                  <a:pt x="76169" y="113831"/>
                  <a:pt x="74731" y="113831"/>
                </a:cubicBezTo>
                <a:cubicBezTo>
                  <a:pt x="74686" y="113831"/>
                  <a:pt x="74639" y="113831"/>
                  <a:pt x="74590" y="113831"/>
                </a:cubicBezTo>
                <a:lnTo>
                  <a:pt x="74590" y="113831"/>
                </a:lnTo>
                <a:lnTo>
                  <a:pt x="78615" y="114013"/>
                </a:lnTo>
                <a:cubicBezTo>
                  <a:pt x="78879" y="114211"/>
                  <a:pt x="80780" y="114773"/>
                  <a:pt x="80201" y="114823"/>
                </a:cubicBezTo>
                <a:cubicBezTo>
                  <a:pt x="82581" y="115401"/>
                  <a:pt x="86200" y="114988"/>
                  <a:pt x="89340" y="115781"/>
                </a:cubicBezTo>
                <a:cubicBezTo>
                  <a:pt x="89423" y="115765"/>
                  <a:pt x="89572" y="115748"/>
                  <a:pt x="89786" y="115748"/>
                </a:cubicBezTo>
                <a:cubicBezTo>
                  <a:pt x="89985" y="115748"/>
                  <a:pt x="90216" y="115765"/>
                  <a:pt x="90530" y="115781"/>
                </a:cubicBezTo>
                <a:cubicBezTo>
                  <a:pt x="93521" y="116360"/>
                  <a:pt x="96083" y="117252"/>
                  <a:pt x="99702" y="117368"/>
                </a:cubicBezTo>
                <a:lnTo>
                  <a:pt x="101602" y="118392"/>
                </a:lnTo>
                <a:cubicBezTo>
                  <a:pt x="101867" y="118425"/>
                  <a:pt x="102065" y="118442"/>
                  <a:pt x="102197" y="118442"/>
                </a:cubicBezTo>
                <a:cubicBezTo>
                  <a:pt x="102710" y="118442"/>
                  <a:pt x="102330" y="118211"/>
                  <a:pt x="102016" y="117979"/>
                </a:cubicBezTo>
                <a:cubicBezTo>
                  <a:pt x="101685" y="117764"/>
                  <a:pt x="101421" y="117533"/>
                  <a:pt x="102181" y="117533"/>
                </a:cubicBezTo>
                <a:cubicBezTo>
                  <a:pt x="102495" y="117533"/>
                  <a:pt x="102974" y="117566"/>
                  <a:pt x="103685" y="117665"/>
                </a:cubicBezTo>
                <a:cubicBezTo>
                  <a:pt x="106973" y="118045"/>
                  <a:pt x="104792" y="118442"/>
                  <a:pt x="105916" y="118839"/>
                </a:cubicBezTo>
                <a:cubicBezTo>
                  <a:pt x="106312" y="118839"/>
                  <a:pt x="106808" y="118822"/>
                  <a:pt x="107353" y="118822"/>
                </a:cubicBezTo>
                <a:cubicBezTo>
                  <a:pt x="109023" y="118822"/>
                  <a:pt x="111237" y="118954"/>
                  <a:pt x="113418" y="119797"/>
                </a:cubicBezTo>
                <a:cubicBezTo>
                  <a:pt x="112410" y="119731"/>
                  <a:pt x="111650" y="119483"/>
                  <a:pt x="110708" y="119351"/>
                </a:cubicBezTo>
                <a:lnTo>
                  <a:pt x="110708" y="119351"/>
                </a:lnTo>
                <a:lnTo>
                  <a:pt x="112923" y="120161"/>
                </a:lnTo>
                <a:lnTo>
                  <a:pt x="112493" y="120161"/>
                </a:lnTo>
                <a:cubicBezTo>
                  <a:pt x="111799" y="120161"/>
                  <a:pt x="111187" y="120128"/>
                  <a:pt x="110675" y="120095"/>
                </a:cubicBezTo>
                <a:cubicBezTo>
                  <a:pt x="110163" y="120061"/>
                  <a:pt x="109783" y="120028"/>
                  <a:pt x="109551" y="120028"/>
                </a:cubicBezTo>
                <a:cubicBezTo>
                  <a:pt x="109138" y="120028"/>
                  <a:pt x="109237" y="120144"/>
                  <a:pt x="110163" y="120557"/>
                </a:cubicBezTo>
                <a:cubicBezTo>
                  <a:pt x="110262" y="120326"/>
                  <a:pt x="110626" y="120243"/>
                  <a:pt x="111154" y="120243"/>
                </a:cubicBezTo>
                <a:cubicBezTo>
                  <a:pt x="112080" y="120243"/>
                  <a:pt x="113485" y="120508"/>
                  <a:pt x="114906" y="120772"/>
                </a:cubicBezTo>
                <a:cubicBezTo>
                  <a:pt x="116311" y="121037"/>
                  <a:pt x="117732" y="121301"/>
                  <a:pt x="118624" y="121301"/>
                </a:cubicBezTo>
                <a:cubicBezTo>
                  <a:pt x="119136" y="121301"/>
                  <a:pt x="119483" y="121218"/>
                  <a:pt x="119583" y="121003"/>
                </a:cubicBezTo>
                <a:lnTo>
                  <a:pt x="121020" y="121582"/>
                </a:lnTo>
                <a:cubicBezTo>
                  <a:pt x="120591" y="121483"/>
                  <a:pt x="120508" y="121549"/>
                  <a:pt x="120095" y="121450"/>
                </a:cubicBezTo>
                <a:lnTo>
                  <a:pt x="120095" y="121450"/>
                </a:lnTo>
                <a:cubicBezTo>
                  <a:pt x="120905" y="121797"/>
                  <a:pt x="121450" y="121912"/>
                  <a:pt x="121896" y="121912"/>
                </a:cubicBezTo>
                <a:cubicBezTo>
                  <a:pt x="122243" y="121912"/>
                  <a:pt x="122541" y="121846"/>
                  <a:pt x="122871" y="121780"/>
                </a:cubicBezTo>
                <a:cubicBezTo>
                  <a:pt x="123185" y="121714"/>
                  <a:pt x="123549" y="121648"/>
                  <a:pt x="124012" y="121648"/>
                </a:cubicBezTo>
                <a:cubicBezTo>
                  <a:pt x="124540" y="121648"/>
                  <a:pt x="125218" y="121731"/>
                  <a:pt x="126160" y="121978"/>
                </a:cubicBezTo>
                <a:cubicBezTo>
                  <a:pt x="127383" y="122342"/>
                  <a:pt x="128226" y="122706"/>
                  <a:pt x="127532" y="122706"/>
                </a:cubicBezTo>
                <a:lnTo>
                  <a:pt x="127399" y="122706"/>
                </a:lnTo>
                <a:lnTo>
                  <a:pt x="130391" y="123036"/>
                </a:lnTo>
                <a:cubicBezTo>
                  <a:pt x="130969" y="123168"/>
                  <a:pt x="131035" y="123301"/>
                  <a:pt x="130738" y="123301"/>
                </a:cubicBezTo>
                <a:cubicBezTo>
                  <a:pt x="130688" y="123301"/>
                  <a:pt x="130605" y="123284"/>
                  <a:pt x="130523" y="123284"/>
                </a:cubicBezTo>
                <a:cubicBezTo>
                  <a:pt x="131894" y="123548"/>
                  <a:pt x="133266" y="123813"/>
                  <a:pt x="134654" y="124061"/>
                </a:cubicBezTo>
                <a:lnTo>
                  <a:pt x="134605" y="124094"/>
                </a:lnTo>
                <a:cubicBezTo>
                  <a:pt x="135233" y="124028"/>
                  <a:pt x="136555" y="124011"/>
                  <a:pt x="137332" y="124011"/>
                </a:cubicBezTo>
                <a:lnTo>
                  <a:pt x="137530" y="124011"/>
                </a:lnTo>
                <a:cubicBezTo>
                  <a:pt x="137976" y="124160"/>
                  <a:pt x="137976" y="124209"/>
                  <a:pt x="137827" y="124209"/>
                </a:cubicBezTo>
                <a:cubicBezTo>
                  <a:pt x="137761" y="124209"/>
                  <a:pt x="137679" y="124193"/>
                  <a:pt x="137579" y="124193"/>
                </a:cubicBezTo>
                <a:cubicBezTo>
                  <a:pt x="137480" y="124176"/>
                  <a:pt x="137381" y="124176"/>
                  <a:pt x="137315" y="124176"/>
                </a:cubicBezTo>
                <a:cubicBezTo>
                  <a:pt x="137199" y="124176"/>
                  <a:pt x="137133" y="124193"/>
                  <a:pt x="137199" y="124243"/>
                </a:cubicBezTo>
                <a:cubicBezTo>
                  <a:pt x="138059" y="124309"/>
                  <a:pt x="138901" y="124358"/>
                  <a:pt x="139761" y="124408"/>
                </a:cubicBezTo>
                <a:cubicBezTo>
                  <a:pt x="140257" y="124656"/>
                  <a:pt x="139926" y="124788"/>
                  <a:pt x="139265" y="124788"/>
                </a:cubicBezTo>
                <a:cubicBezTo>
                  <a:pt x="138637" y="124788"/>
                  <a:pt x="137695" y="124672"/>
                  <a:pt x="136869" y="124490"/>
                </a:cubicBezTo>
                <a:lnTo>
                  <a:pt x="136869" y="124490"/>
                </a:lnTo>
                <a:cubicBezTo>
                  <a:pt x="137926" y="125350"/>
                  <a:pt x="138472" y="125366"/>
                  <a:pt x="139348" y="125366"/>
                </a:cubicBezTo>
                <a:cubicBezTo>
                  <a:pt x="140240" y="125383"/>
                  <a:pt x="141480" y="125383"/>
                  <a:pt x="143991" y="126126"/>
                </a:cubicBezTo>
                <a:cubicBezTo>
                  <a:pt x="143182" y="126093"/>
                  <a:pt x="142372" y="125994"/>
                  <a:pt x="141562" y="125928"/>
                </a:cubicBezTo>
                <a:lnTo>
                  <a:pt x="141562" y="125928"/>
                </a:lnTo>
                <a:cubicBezTo>
                  <a:pt x="142289" y="126407"/>
                  <a:pt x="143132" y="126688"/>
                  <a:pt x="144140" y="126887"/>
                </a:cubicBezTo>
                <a:cubicBezTo>
                  <a:pt x="145132" y="127118"/>
                  <a:pt x="146289" y="127316"/>
                  <a:pt x="147677" y="127680"/>
                </a:cubicBezTo>
                <a:cubicBezTo>
                  <a:pt x="147346" y="127515"/>
                  <a:pt x="145991" y="127102"/>
                  <a:pt x="145082" y="126672"/>
                </a:cubicBezTo>
                <a:cubicBezTo>
                  <a:pt x="144206" y="126259"/>
                  <a:pt x="143744" y="125895"/>
                  <a:pt x="144983" y="125895"/>
                </a:cubicBezTo>
                <a:lnTo>
                  <a:pt x="145115" y="125895"/>
                </a:lnTo>
                <a:cubicBezTo>
                  <a:pt x="145710" y="126060"/>
                  <a:pt x="146470" y="126193"/>
                  <a:pt x="147511" y="126193"/>
                </a:cubicBezTo>
                <a:cubicBezTo>
                  <a:pt x="147792" y="126193"/>
                  <a:pt x="148106" y="126176"/>
                  <a:pt x="148437" y="126160"/>
                </a:cubicBezTo>
                <a:lnTo>
                  <a:pt x="148437" y="126160"/>
                </a:lnTo>
                <a:cubicBezTo>
                  <a:pt x="148404" y="126622"/>
                  <a:pt x="149891" y="126639"/>
                  <a:pt x="151759" y="126738"/>
                </a:cubicBezTo>
                <a:lnTo>
                  <a:pt x="151593" y="127333"/>
                </a:lnTo>
                <a:cubicBezTo>
                  <a:pt x="153643" y="127234"/>
                  <a:pt x="153477" y="126953"/>
                  <a:pt x="154667" y="126672"/>
                </a:cubicBezTo>
                <a:cubicBezTo>
                  <a:pt x="156915" y="126754"/>
                  <a:pt x="157394" y="127168"/>
                  <a:pt x="157956" y="127548"/>
                </a:cubicBezTo>
                <a:cubicBezTo>
                  <a:pt x="159790" y="127515"/>
                  <a:pt x="159146" y="127349"/>
                  <a:pt x="158584" y="127168"/>
                </a:cubicBezTo>
                <a:cubicBezTo>
                  <a:pt x="158022" y="126969"/>
                  <a:pt x="157559" y="126771"/>
                  <a:pt x="159691" y="126589"/>
                </a:cubicBezTo>
                <a:cubicBezTo>
                  <a:pt x="160451" y="126573"/>
                  <a:pt x="161145" y="126540"/>
                  <a:pt x="161823" y="126474"/>
                </a:cubicBezTo>
                <a:cubicBezTo>
                  <a:pt x="162501" y="126407"/>
                  <a:pt x="163145" y="126275"/>
                  <a:pt x="163806" y="126143"/>
                </a:cubicBezTo>
                <a:cubicBezTo>
                  <a:pt x="164484" y="126027"/>
                  <a:pt x="165161" y="125829"/>
                  <a:pt x="165872" y="125598"/>
                </a:cubicBezTo>
                <a:cubicBezTo>
                  <a:pt x="166599" y="125383"/>
                  <a:pt x="167376" y="125151"/>
                  <a:pt x="168218" y="124837"/>
                </a:cubicBezTo>
                <a:cubicBezTo>
                  <a:pt x="168582" y="124771"/>
                  <a:pt x="168813" y="124755"/>
                  <a:pt x="168946" y="124755"/>
                </a:cubicBezTo>
                <a:cubicBezTo>
                  <a:pt x="169260" y="124755"/>
                  <a:pt x="169061" y="124871"/>
                  <a:pt x="168846" y="125003"/>
                </a:cubicBezTo>
                <a:cubicBezTo>
                  <a:pt x="168648" y="125135"/>
                  <a:pt x="168433" y="125267"/>
                  <a:pt x="168714" y="125267"/>
                </a:cubicBezTo>
                <a:lnTo>
                  <a:pt x="168747" y="125267"/>
                </a:lnTo>
                <a:cubicBezTo>
                  <a:pt x="169293" y="124937"/>
                  <a:pt x="169855" y="124623"/>
                  <a:pt x="170400" y="124276"/>
                </a:cubicBezTo>
                <a:cubicBezTo>
                  <a:pt x="170499" y="124259"/>
                  <a:pt x="170582" y="124243"/>
                  <a:pt x="170631" y="124243"/>
                </a:cubicBezTo>
                <a:cubicBezTo>
                  <a:pt x="170797" y="124243"/>
                  <a:pt x="170730" y="124358"/>
                  <a:pt x="170697" y="124441"/>
                </a:cubicBezTo>
                <a:cubicBezTo>
                  <a:pt x="172119" y="123780"/>
                  <a:pt x="170631" y="123846"/>
                  <a:pt x="172879" y="122871"/>
                </a:cubicBezTo>
                <a:cubicBezTo>
                  <a:pt x="173061" y="122441"/>
                  <a:pt x="174300" y="122243"/>
                  <a:pt x="175820" y="121846"/>
                </a:cubicBezTo>
                <a:cubicBezTo>
                  <a:pt x="177324" y="121450"/>
                  <a:pt x="179093" y="120822"/>
                  <a:pt x="180216" y="119781"/>
                </a:cubicBezTo>
                <a:cubicBezTo>
                  <a:pt x="180315" y="119764"/>
                  <a:pt x="180382" y="119747"/>
                  <a:pt x="180431" y="119747"/>
                </a:cubicBezTo>
                <a:cubicBezTo>
                  <a:pt x="180762" y="119747"/>
                  <a:pt x="180134" y="120293"/>
                  <a:pt x="180398" y="120392"/>
                </a:cubicBezTo>
                <a:cubicBezTo>
                  <a:pt x="182100" y="119186"/>
                  <a:pt x="182794" y="118657"/>
                  <a:pt x="183422" y="118161"/>
                </a:cubicBezTo>
                <a:cubicBezTo>
                  <a:pt x="184034" y="117649"/>
                  <a:pt x="184563" y="117186"/>
                  <a:pt x="185786" y="115996"/>
                </a:cubicBezTo>
                <a:cubicBezTo>
                  <a:pt x="186645" y="115583"/>
                  <a:pt x="187521" y="115170"/>
                  <a:pt x="188364" y="114740"/>
                </a:cubicBezTo>
                <a:lnTo>
                  <a:pt x="188364" y="114740"/>
                </a:lnTo>
                <a:cubicBezTo>
                  <a:pt x="188050" y="114872"/>
                  <a:pt x="187835" y="114922"/>
                  <a:pt x="187703" y="114922"/>
                </a:cubicBezTo>
                <a:cubicBezTo>
                  <a:pt x="186992" y="114922"/>
                  <a:pt x="188545" y="113319"/>
                  <a:pt x="189884" y="111865"/>
                </a:cubicBezTo>
                <a:lnTo>
                  <a:pt x="189884" y="111865"/>
                </a:lnTo>
                <a:cubicBezTo>
                  <a:pt x="189768" y="111914"/>
                  <a:pt x="189669" y="111947"/>
                  <a:pt x="189570" y="111980"/>
                </a:cubicBezTo>
                <a:cubicBezTo>
                  <a:pt x="189785" y="111815"/>
                  <a:pt x="190000" y="111666"/>
                  <a:pt x="190198" y="111501"/>
                </a:cubicBezTo>
                <a:lnTo>
                  <a:pt x="190198" y="111501"/>
                </a:lnTo>
                <a:cubicBezTo>
                  <a:pt x="190099" y="111633"/>
                  <a:pt x="190000" y="111749"/>
                  <a:pt x="189884" y="111865"/>
                </a:cubicBezTo>
                <a:cubicBezTo>
                  <a:pt x="190016" y="111815"/>
                  <a:pt x="190148" y="111765"/>
                  <a:pt x="190297" y="111716"/>
                </a:cubicBezTo>
                <a:lnTo>
                  <a:pt x="190297" y="111716"/>
                </a:lnTo>
                <a:cubicBezTo>
                  <a:pt x="189785" y="112559"/>
                  <a:pt x="189322" y="113385"/>
                  <a:pt x="189686" y="113567"/>
                </a:cubicBezTo>
                <a:cubicBezTo>
                  <a:pt x="189851" y="113368"/>
                  <a:pt x="190181" y="113054"/>
                  <a:pt x="190578" y="112724"/>
                </a:cubicBezTo>
                <a:lnTo>
                  <a:pt x="190578" y="112724"/>
                </a:lnTo>
                <a:cubicBezTo>
                  <a:pt x="190462" y="112939"/>
                  <a:pt x="190380" y="113104"/>
                  <a:pt x="190495" y="113104"/>
                </a:cubicBezTo>
                <a:cubicBezTo>
                  <a:pt x="190495" y="113104"/>
                  <a:pt x="190495" y="113088"/>
                  <a:pt x="190512" y="113088"/>
                </a:cubicBezTo>
                <a:cubicBezTo>
                  <a:pt x="190644" y="113071"/>
                  <a:pt x="190876" y="112740"/>
                  <a:pt x="191272" y="112228"/>
                </a:cubicBezTo>
                <a:lnTo>
                  <a:pt x="192363" y="112261"/>
                </a:lnTo>
                <a:lnTo>
                  <a:pt x="192363" y="111914"/>
                </a:lnTo>
                <a:cubicBezTo>
                  <a:pt x="193057" y="111485"/>
                  <a:pt x="193735" y="111022"/>
                  <a:pt x="194412" y="110559"/>
                </a:cubicBezTo>
                <a:cubicBezTo>
                  <a:pt x="195106" y="110113"/>
                  <a:pt x="195767" y="109617"/>
                  <a:pt x="196428" y="109138"/>
                </a:cubicBezTo>
                <a:cubicBezTo>
                  <a:pt x="196990" y="108444"/>
                  <a:pt x="197502" y="107733"/>
                  <a:pt x="197998" y="107006"/>
                </a:cubicBezTo>
                <a:cubicBezTo>
                  <a:pt x="198246" y="106642"/>
                  <a:pt x="198511" y="106279"/>
                  <a:pt x="198758" y="105899"/>
                </a:cubicBezTo>
                <a:cubicBezTo>
                  <a:pt x="199023" y="105519"/>
                  <a:pt x="199287" y="105139"/>
                  <a:pt x="199552" y="104742"/>
                </a:cubicBezTo>
                <a:cubicBezTo>
                  <a:pt x="200659" y="103172"/>
                  <a:pt x="201898" y="101404"/>
                  <a:pt x="203617" y="99288"/>
                </a:cubicBezTo>
                <a:lnTo>
                  <a:pt x="203617" y="99288"/>
                </a:lnTo>
                <a:cubicBezTo>
                  <a:pt x="203088" y="100627"/>
                  <a:pt x="204030" y="100049"/>
                  <a:pt x="204427" y="100511"/>
                </a:cubicBezTo>
                <a:cubicBezTo>
                  <a:pt x="202973" y="101189"/>
                  <a:pt x="201766" y="103767"/>
                  <a:pt x="199634" y="105651"/>
                </a:cubicBezTo>
                <a:cubicBezTo>
                  <a:pt x="200080" y="105271"/>
                  <a:pt x="200328" y="105139"/>
                  <a:pt x="200444" y="105139"/>
                </a:cubicBezTo>
                <a:cubicBezTo>
                  <a:pt x="200576" y="105139"/>
                  <a:pt x="200510" y="105353"/>
                  <a:pt x="200394" y="105535"/>
                </a:cubicBezTo>
                <a:lnTo>
                  <a:pt x="201221" y="104527"/>
                </a:lnTo>
                <a:lnTo>
                  <a:pt x="202031" y="103503"/>
                </a:lnTo>
                <a:lnTo>
                  <a:pt x="202824" y="102478"/>
                </a:lnTo>
                <a:lnTo>
                  <a:pt x="203584" y="101437"/>
                </a:lnTo>
                <a:cubicBezTo>
                  <a:pt x="203634" y="101503"/>
                  <a:pt x="203683" y="101536"/>
                  <a:pt x="203766" y="101536"/>
                </a:cubicBezTo>
                <a:cubicBezTo>
                  <a:pt x="204112" y="101536"/>
                  <a:pt x="204789" y="100761"/>
                  <a:pt x="205630" y="100002"/>
                </a:cubicBezTo>
                <a:lnTo>
                  <a:pt x="205630" y="100002"/>
                </a:lnTo>
                <a:cubicBezTo>
                  <a:pt x="205613" y="100016"/>
                  <a:pt x="205583" y="100016"/>
                  <a:pt x="205567" y="100016"/>
                </a:cubicBezTo>
                <a:cubicBezTo>
                  <a:pt x="204989" y="100016"/>
                  <a:pt x="205484" y="99206"/>
                  <a:pt x="206278" y="98181"/>
                </a:cubicBezTo>
                <a:cubicBezTo>
                  <a:pt x="206658" y="97636"/>
                  <a:pt x="207137" y="97024"/>
                  <a:pt x="207583" y="96446"/>
                </a:cubicBezTo>
                <a:cubicBezTo>
                  <a:pt x="208013" y="95851"/>
                  <a:pt x="208410" y="95273"/>
                  <a:pt x="208657" y="94826"/>
                </a:cubicBezTo>
                <a:cubicBezTo>
                  <a:pt x="208839" y="94876"/>
                  <a:pt x="208905" y="95041"/>
                  <a:pt x="208740" y="95454"/>
                </a:cubicBezTo>
                <a:cubicBezTo>
                  <a:pt x="208558" y="95868"/>
                  <a:pt x="208145" y="96512"/>
                  <a:pt x="207302" y="97471"/>
                </a:cubicBezTo>
                <a:cubicBezTo>
                  <a:pt x="208492" y="96611"/>
                  <a:pt x="208806" y="95702"/>
                  <a:pt x="209137" y="94810"/>
                </a:cubicBezTo>
                <a:cubicBezTo>
                  <a:pt x="209451" y="93917"/>
                  <a:pt x="209699" y="92992"/>
                  <a:pt x="210756" y="92067"/>
                </a:cubicBezTo>
                <a:lnTo>
                  <a:pt x="210756" y="92067"/>
                </a:lnTo>
                <a:cubicBezTo>
                  <a:pt x="210409" y="92579"/>
                  <a:pt x="210178" y="92810"/>
                  <a:pt x="210161" y="93108"/>
                </a:cubicBezTo>
                <a:cubicBezTo>
                  <a:pt x="210310" y="92777"/>
                  <a:pt x="210574" y="92348"/>
                  <a:pt x="210872" y="91918"/>
                </a:cubicBezTo>
                <a:cubicBezTo>
                  <a:pt x="211153" y="91472"/>
                  <a:pt x="211467" y="91025"/>
                  <a:pt x="211764" y="90645"/>
                </a:cubicBezTo>
                <a:cubicBezTo>
                  <a:pt x="212194" y="90067"/>
                  <a:pt x="212574" y="89637"/>
                  <a:pt x="212690" y="89637"/>
                </a:cubicBezTo>
                <a:cubicBezTo>
                  <a:pt x="212723" y="89637"/>
                  <a:pt x="212739" y="89687"/>
                  <a:pt x="212706" y="89803"/>
                </a:cubicBezTo>
                <a:lnTo>
                  <a:pt x="212376" y="90315"/>
                </a:lnTo>
                <a:lnTo>
                  <a:pt x="212376" y="90315"/>
                </a:lnTo>
                <a:cubicBezTo>
                  <a:pt x="213549" y="88613"/>
                  <a:pt x="215235" y="85935"/>
                  <a:pt x="216375" y="83457"/>
                </a:cubicBezTo>
                <a:cubicBezTo>
                  <a:pt x="216673" y="82862"/>
                  <a:pt x="216920" y="82250"/>
                  <a:pt x="217152" y="81688"/>
                </a:cubicBezTo>
                <a:cubicBezTo>
                  <a:pt x="217367" y="81126"/>
                  <a:pt x="217581" y="80631"/>
                  <a:pt x="217714" y="80168"/>
                </a:cubicBezTo>
                <a:cubicBezTo>
                  <a:pt x="217995" y="79259"/>
                  <a:pt x="218127" y="78598"/>
                  <a:pt x="217995" y="78383"/>
                </a:cubicBezTo>
                <a:lnTo>
                  <a:pt x="217995" y="78383"/>
                </a:lnTo>
                <a:cubicBezTo>
                  <a:pt x="218110" y="78383"/>
                  <a:pt x="218672" y="79276"/>
                  <a:pt x="218705" y="79573"/>
                </a:cubicBezTo>
                <a:cubicBezTo>
                  <a:pt x="218854" y="77755"/>
                  <a:pt x="218920" y="75954"/>
                  <a:pt x="218904" y="74153"/>
                </a:cubicBezTo>
                <a:cubicBezTo>
                  <a:pt x="219184" y="73442"/>
                  <a:pt x="219432" y="72715"/>
                  <a:pt x="219680" y="71988"/>
                </a:cubicBezTo>
                <a:lnTo>
                  <a:pt x="220358" y="71988"/>
                </a:lnTo>
                <a:cubicBezTo>
                  <a:pt x="220639" y="72037"/>
                  <a:pt x="220870" y="72153"/>
                  <a:pt x="221002" y="72467"/>
                </a:cubicBezTo>
                <a:cubicBezTo>
                  <a:pt x="221135" y="72781"/>
                  <a:pt x="221151" y="73310"/>
                  <a:pt x="220936" y="74169"/>
                </a:cubicBezTo>
                <a:cubicBezTo>
                  <a:pt x="221168" y="73706"/>
                  <a:pt x="221399" y="73211"/>
                  <a:pt x="221630" y="72550"/>
                </a:cubicBezTo>
                <a:cubicBezTo>
                  <a:pt x="221845" y="71888"/>
                  <a:pt x="222110" y="71079"/>
                  <a:pt x="222258" y="70038"/>
                </a:cubicBezTo>
                <a:lnTo>
                  <a:pt x="222258" y="70038"/>
                </a:lnTo>
                <a:cubicBezTo>
                  <a:pt x="222077" y="70451"/>
                  <a:pt x="221515" y="70880"/>
                  <a:pt x="221201" y="70880"/>
                </a:cubicBezTo>
                <a:cubicBezTo>
                  <a:pt x="221035" y="70880"/>
                  <a:pt x="220953" y="70748"/>
                  <a:pt x="221019" y="70451"/>
                </a:cubicBezTo>
                <a:cubicBezTo>
                  <a:pt x="222440" y="68269"/>
                  <a:pt x="221944" y="68881"/>
                  <a:pt x="223266" y="66104"/>
                </a:cubicBezTo>
                <a:lnTo>
                  <a:pt x="223266" y="66104"/>
                </a:lnTo>
                <a:cubicBezTo>
                  <a:pt x="223184" y="66253"/>
                  <a:pt x="223085" y="66319"/>
                  <a:pt x="223002" y="66319"/>
                </a:cubicBezTo>
                <a:cubicBezTo>
                  <a:pt x="222622" y="66319"/>
                  <a:pt x="222225" y="65245"/>
                  <a:pt x="222473" y="64055"/>
                </a:cubicBezTo>
                <a:lnTo>
                  <a:pt x="222473" y="64055"/>
                </a:lnTo>
                <a:cubicBezTo>
                  <a:pt x="222572" y="64320"/>
                  <a:pt x="223465" y="64171"/>
                  <a:pt x="223547" y="64667"/>
                </a:cubicBezTo>
                <a:cubicBezTo>
                  <a:pt x="223498" y="64006"/>
                  <a:pt x="223481" y="63345"/>
                  <a:pt x="223399" y="62684"/>
                </a:cubicBezTo>
                <a:lnTo>
                  <a:pt x="223200" y="60816"/>
                </a:lnTo>
                <a:lnTo>
                  <a:pt x="223200" y="60816"/>
                </a:lnTo>
                <a:cubicBezTo>
                  <a:pt x="223233" y="61031"/>
                  <a:pt x="223333" y="61114"/>
                  <a:pt x="223465" y="61114"/>
                </a:cubicBezTo>
                <a:cubicBezTo>
                  <a:pt x="223762" y="61114"/>
                  <a:pt x="224208" y="60634"/>
                  <a:pt x="224473" y="60089"/>
                </a:cubicBezTo>
                <a:lnTo>
                  <a:pt x="224473" y="60089"/>
                </a:lnTo>
                <a:cubicBezTo>
                  <a:pt x="224456" y="60106"/>
                  <a:pt x="224440" y="60106"/>
                  <a:pt x="224440" y="60106"/>
                </a:cubicBezTo>
                <a:cubicBezTo>
                  <a:pt x="224357" y="60106"/>
                  <a:pt x="224456" y="59312"/>
                  <a:pt x="224572" y="58354"/>
                </a:cubicBezTo>
                <a:cubicBezTo>
                  <a:pt x="224704" y="57296"/>
                  <a:pt x="224787" y="56057"/>
                  <a:pt x="224787" y="55511"/>
                </a:cubicBezTo>
                <a:lnTo>
                  <a:pt x="224787" y="55511"/>
                </a:lnTo>
                <a:lnTo>
                  <a:pt x="224423" y="57197"/>
                </a:lnTo>
                <a:cubicBezTo>
                  <a:pt x="224688" y="54933"/>
                  <a:pt x="224274" y="53793"/>
                  <a:pt x="223911" y="52685"/>
                </a:cubicBezTo>
                <a:cubicBezTo>
                  <a:pt x="223481" y="51562"/>
                  <a:pt x="223118" y="50487"/>
                  <a:pt x="222969" y="48289"/>
                </a:cubicBezTo>
                <a:lnTo>
                  <a:pt x="222969" y="48289"/>
                </a:lnTo>
                <a:cubicBezTo>
                  <a:pt x="223085" y="48521"/>
                  <a:pt x="223415" y="48818"/>
                  <a:pt x="223729" y="48818"/>
                </a:cubicBezTo>
                <a:cubicBezTo>
                  <a:pt x="224076" y="48818"/>
                  <a:pt x="224407" y="48455"/>
                  <a:pt x="224390" y="47232"/>
                </a:cubicBezTo>
                <a:cubicBezTo>
                  <a:pt x="224208" y="46984"/>
                  <a:pt x="223944" y="46587"/>
                  <a:pt x="223597" y="46075"/>
                </a:cubicBezTo>
                <a:cubicBezTo>
                  <a:pt x="223266" y="45563"/>
                  <a:pt x="222870" y="44951"/>
                  <a:pt x="222407" y="44241"/>
                </a:cubicBezTo>
                <a:cubicBezTo>
                  <a:pt x="222357" y="44141"/>
                  <a:pt x="222291" y="44042"/>
                  <a:pt x="222225" y="43943"/>
                </a:cubicBezTo>
                <a:cubicBezTo>
                  <a:pt x="222143" y="43447"/>
                  <a:pt x="222077" y="42935"/>
                  <a:pt x="221977" y="42423"/>
                </a:cubicBezTo>
                <a:cubicBezTo>
                  <a:pt x="221779" y="41365"/>
                  <a:pt x="221531" y="40241"/>
                  <a:pt x="221250" y="39085"/>
                </a:cubicBezTo>
                <a:lnTo>
                  <a:pt x="221250" y="39085"/>
                </a:lnTo>
                <a:cubicBezTo>
                  <a:pt x="221399" y="39332"/>
                  <a:pt x="221564" y="39597"/>
                  <a:pt x="221713" y="39845"/>
                </a:cubicBezTo>
                <a:cubicBezTo>
                  <a:pt x="222225" y="40721"/>
                  <a:pt x="222738" y="41613"/>
                  <a:pt x="223167" y="42505"/>
                </a:cubicBezTo>
                <a:cubicBezTo>
                  <a:pt x="223580" y="43381"/>
                  <a:pt x="223977" y="44224"/>
                  <a:pt x="224241" y="44935"/>
                </a:cubicBezTo>
                <a:cubicBezTo>
                  <a:pt x="224225" y="43200"/>
                  <a:pt x="224539" y="44406"/>
                  <a:pt x="224093" y="41861"/>
                </a:cubicBezTo>
                <a:cubicBezTo>
                  <a:pt x="224109" y="41696"/>
                  <a:pt x="224142" y="41630"/>
                  <a:pt x="224175" y="41630"/>
                </a:cubicBezTo>
                <a:cubicBezTo>
                  <a:pt x="224258" y="41630"/>
                  <a:pt x="224390" y="41894"/>
                  <a:pt x="224489" y="42258"/>
                </a:cubicBezTo>
                <a:cubicBezTo>
                  <a:pt x="224671" y="42803"/>
                  <a:pt x="224836" y="43563"/>
                  <a:pt x="224902" y="43943"/>
                </a:cubicBezTo>
                <a:cubicBezTo>
                  <a:pt x="224655" y="41927"/>
                  <a:pt x="224308" y="39944"/>
                  <a:pt x="223894" y="37977"/>
                </a:cubicBezTo>
                <a:cubicBezTo>
                  <a:pt x="223861" y="37994"/>
                  <a:pt x="223845" y="38010"/>
                  <a:pt x="223812" y="38010"/>
                </a:cubicBezTo>
                <a:cubicBezTo>
                  <a:pt x="223531" y="38010"/>
                  <a:pt x="223151" y="37019"/>
                  <a:pt x="222738" y="36044"/>
                </a:cubicBezTo>
                <a:cubicBezTo>
                  <a:pt x="222324" y="35069"/>
                  <a:pt x="221895" y="34094"/>
                  <a:pt x="221663" y="34094"/>
                </a:cubicBezTo>
                <a:cubicBezTo>
                  <a:pt x="221630" y="34094"/>
                  <a:pt x="221614" y="34094"/>
                  <a:pt x="221597" y="34110"/>
                </a:cubicBezTo>
                <a:cubicBezTo>
                  <a:pt x="222440" y="36093"/>
                  <a:pt x="223200" y="38126"/>
                  <a:pt x="223878" y="40192"/>
                </a:cubicBezTo>
                <a:cubicBezTo>
                  <a:pt x="223861" y="40208"/>
                  <a:pt x="223828" y="40225"/>
                  <a:pt x="223795" y="40225"/>
                </a:cubicBezTo>
                <a:cubicBezTo>
                  <a:pt x="223481" y="40225"/>
                  <a:pt x="222886" y="39432"/>
                  <a:pt x="222258" y="38209"/>
                </a:cubicBezTo>
                <a:cubicBezTo>
                  <a:pt x="221548" y="36854"/>
                  <a:pt x="220754" y="34986"/>
                  <a:pt x="220176" y="33003"/>
                </a:cubicBezTo>
                <a:cubicBezTo>
                  <a:pt x="220143" y="32722"/>
                  <a:pt x="220226" y="32606"/>
                  <a:pt x="220374" y="32606"/>
                </a:cubicBezTo>
                <a:cubicBezTo>
                  <a:pt x="220556" y="32606"/>
                  <a:pt x="220821" y="32788"/>
                  <a:pt x="221068" y="32953"/>
                </a:cubicBezTo>
                <a:cubicBezTo>
                  <a:pt x="221316" y="33119"/>
                  <a:pt x="221548" y="33300"/>
                  <a:pt x="221647" y="33300"/>
                </a:cubicBezTo>
                <a:cubicBezTo>
                  <a:pt x="221647" y="33300"/>
                  <a:pt x="221663" y="33300"/>
                  <a:pt x="221663" y="33284"/>
                </a:cubicBezTo>
                <a:cubicBezTo>
                  <a:pt x="221482" y="33053"/>
                  <a:pt x="221085" y="32144"/>
                  <a:pt x="220721" y="31235"/>
                </a:cubicBezTo>
                <a:cubicBezTo>
                  <a:pt x="220341" y="30326"/>
                  <a:pt x="220011" y="29433"/>
                  <a:pt x="220011" y="29235"/>
                </a:cubicBezTo>
                <a:lnTo>
                  <a:pt x="220011" y="29235"/>
                </a:lnTo>
                <a:cubicBezTo>
                  <a:pt x="220341" y="29747"/>
                  <a:pt x="220622" y="30276"/>
                  <a:pt x="220936" y="30805"/>
                </a:cubicBezTo>
                <a:cubicBezTo>
                  <a:pt x="220391" y="28508"/>
                  <a:pt x="218854" y="27500"/>
                  <a:pt x="218325" y="24707"/>
                </a:cubicBezTo>
                <a:cubicBezTo>
                  <a:pt x="217995" y="23798"/>
                  <a:pt x="217895" y="21716"/>
                  <a:pt x="217466" y="21716"/>
                </a:cubicBezTo>
                <a:cubicBezTo>
                  <a:pt x="217482" y="22773"/>
                  <a:pt x="216772" y="23600"/>
                  <a:pt x="216028" y="23947"/>
                </a:cubicBezTo>
                <a:cubicBezTo>
                  <a:pt x="215582" y="22972"/>
                  <a:pt x="215103" y="21997"/>
                  <a:pt x="214623" y="21022"/>
                </a:cubicBezTo>
                <a:lnTo>
                  <a:pt x="214623" y="21022"/>
                </a:lnTo>
                <a:lnTo>
                  <a:pt x="214904" y="21038"/>
                </a:lnTo>
                <a:lnTo>
                  <a:pt x="214623" y="20476"/>
                </a:lnTo>
                <a:lnTo>
                  <a:pt x="214408" y="20609"/>
                </a:lnTo>
                <a:cubicBezTo>
                  <a:pt x="213913" y="19634"/>
                  <a:pt x="213384" y="18659"/>
                  <a:pt x="212839" y="17700"/>
                </a:cubicBezTo>
                <a:cubicBezTo>
                  <a:pt x="212872" y="17634"/>
                  <a:pt x="212921" y="17601"/>
                  <a:pt x="213004" y="17601"/>
                </a:cubicBezTo>
                <a:cubicBezTo>
                  <a:pt x="213202" y="17601"/>
                  <a:pt x="213533" y="17799"/>
                  <a:pt x="213863" y="18014"/>
                </a:cubicBezTo>
                <a:cubicBezTo>
                  <a:pt x="214227" y="18245"/>
                  <a:pt x="214574" y="18510"/>
                  <a:pt x="214789" y="18510"/>
                </a:cubicBezTo>
                <a:cubicBezTo>
                  <a:pt x="214904" y="18510"/>
                  <a:pt x="214970" y="18394"/>
                  <a:pt x="214937" y="18113"/>
                </a:cubicBezTo>
                <a:lnTo>
                  <a:pt x="214921" y="18113"/>
                </a:lnTo>
                <a:cubicBezTo>
                  <a:pt x="214739" y="18113"/>
                  <a:pt x="214128" y="17469"/>
                  <a:pt x="213896" y="17204"/>
                </a:cubicBezTo>
                <a:cubicBezTo>
                  <a:pt x="213500" y="16246"/>
                  <a:pt x="214590" y="17287"/>
                  <a:pt x="213367" y="15419"/>
                </a:cubicBezTo>
                <a:cubicBezTo>
                  <a:pt x="213119" y="15419"/>
                  <a:pt x="212756" y="14940"/>
                  <a:pt x="212425" y="14477"/>
                </a:cubicBezTo>
                <a:cubicBezTo>
                  <a:pt x="212111" y="13998"/>
                  <a:pt x="211847" y="13519"/>
                  <a:pt x="211830" y="13519"/>
                </a:cubicBezTo>
                <a:lnTo>
                  <a:pt x="211830" y="13519"/>
                </a:lnTo>
                <a:cubicBezTo>
                  <a:pt x="211797" y="13519"/>
                  <a:pt x="211946" y="13866"/>
                  <a:pt x="212359" y="14808"/>
                </a:cubicBezTo>
                <a:cubicBezTo>
                  <a:pt x="211698" y="13949"/>
                  <a:pt x="211401" y="13469"/>
                  <a:pt x="211087" y="12924"/>
                </a:cubicBezTo>
                <a:cubicBezTo>
                  <a:pt x="210938" y="12643"/>
                  <a:pt x="210773" y="12362"/>
                  <a:pt x="210541" y="12032"/>
                </a:cubicBezTo>
                <a:cubicBezTo>
                  <a:pt x="210327" y="11685"/>
                  <a:pt x="210062" y="11271"/>
                  <a:pt x="209649" y="10776"/>
                </a:cubicBezTo>
                <a:lnTo>
                  <a:pt x="209649" y="10776"/>
                </a:lnTo>
                <a:cubicBezTo>
                  <a:pt x="209682" y="10941"/>
                  <a:pt x="209616" y="11024"/>
                  <a:pt x="209484" y="11024"/>
                </a:cubicBezTo>
                <a:cubicBezTo>
                  <a:pt x="209252" y="11024"/>
                  <a:pt x="208806" y="10792"/>
                  <a:pt x="208277" y="10462"/>
                </a:cubicBezTo>
                <a:cubicBezTo>
                  <a:pt x="207996" y="10296"/>
                  <a:pt x="207699" y="10098"/>
                  <a:pt x="207401" y="9900"/>
                </a:cubicBezTo>
                <a:cubicBezTo>
                  <a:pt x="206790" y="9189"/>
                  <a:pt x="206179" y="8528"/>
                  <a:pt x="205551" y="7900"/>
                </a:cubicBezTo>
                <a:cubicBezTo>
                  <a:pt x="205518" y="7834"/>
                  <a:pt x="205501" y="7785"/>
                  <a:pt x="205484" y="7751"/>
                </a:cubicBezTo>
                <a:cubicBezTo>
                  <a:pt x="203964" y="6198"/>
                  <a:pt x="202692" y="5091"/>
                  <a:pt x="201353" y="4099"/>
                </a:cubicBezTo>
                <a:cubicBezTo>
                  <a:pt x="200031" y="3124"/>
                  <a:pt x="198610" y="2281"/>
                  <a:pt x="196627" y="1620"/>
                </a:cubicBezTo>
                <a:cubicBezTo>
                  <a:pt x="196313" y="1372"/>
                  <a:pt x="194363" y="695"/>
                  <a:pt x="195255" y="629"/>
                </a:cubicBezTo>
                <a:lnTo>
                  <a:pt x="195139" y="629"/>
                </a:lnTo>
                <a:cubicBezTo>
                  <a:pt x="194858" y="629"/>
                  <a:pt x="194594" y="678"/>
                  <a:pt x="194247" y="678"/>
                </a:cubicBezTo>
                <a:cubicBezTo>
                  <a:pt x="194131" y="695"/>
                  <a:pt x="193999" y="695"/>
                  <a:pt x="193850" y="695"/>
                </a:cubicBezTo>
                <a:lnTo>
                  <a:pt x="193602" y="695"/>
                </a:lnTo>
                <a:cubicBezTo>
                  <a:pt x="193470" y="695"/>
                  <a:pt x="193354" y="678"/>
                  <a:pt x="193206" y="678"/>
                </a:cubicBezTo>
                <a:lnTo>
                  <a:pt x="192760" y="678"/>
                </a:lnTo>
                <a:cubicBezTo>
                  <a:pt x="191504" y="364"/>
                  <a:pt x="192214" y="364"/>
                  <a:pt x="193040" y="348"/>
                </a:cubicBezTo>
                <a:cubicBezTo>
                  <a:pt x="193321" y="348"/>
                  <a:pt x="193619" y="364"/>
                  <a:pt x="193834" y="364"/>
                </a:cubicBezTo>
                <a:cubicBezTo>
                  <a:pt x="194247" y="364"/>
                  <a:pt x="194429" y="315"/>
                  <a:pt x="193801" y="1"/>
                </a:cubicBezTo>
                <a:close/>
              </a:path>
            </a:pathLst>
          </a:custGeom>
          <a:solidFill>
            <a:schemeClr val="accent2">
              <a:lumMod val="40000"/>
              <a:lumOff val="60000"/>
              <a:alpha val="5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53857" y="1821133"/>
            <a:ext cx="12955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err="1">
                <a:latin typeface="Cambria" panose="02040503050406030204" pitchFamily="18" charset="0"/>
                <a:ea typeface="Cambria" panose="02040503050406030204" pitchFamily="18" charset="0"/>
              </a:rPr>
              <a:t>Subjek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538119" y="2535938"/>
            <a:ext cx="35373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Konsep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menjadi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aktor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utama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dalam pernyataan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128406" y="3719959"/>
            <a:ext cx="15649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err="1">
                <a:latin typeface="Cambria" panose="02040503050406030204" pitchFamily="18" charset="0"/>
                <a:ea typeface="Cambria" panose="02040503050406030204" pitchFamily="18" charset="0"/>
              </a:rPr>
              <a:t>Predikat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538116" y="4524975"/>
            <a:ext cx="41311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Perlakuan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atau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tindakan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dilakukan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atau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dikenakan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pada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subjek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866865" y="1685793"/>
            <a:ext cx="13437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err="1">
                <a:latin typeface="Cambria" panose="02040503050406030204" pitchFamily="18" charset="0"/>
                <a:ea typeface="Cambria" panose="02040503050406030204" pitchFamily="18" charset="0"/>
              </a:rPr>
              <a:t>Kopula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311207" y="2490725"/>
            <a:ext cx="46216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Kata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kerja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(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verba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) yang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menjadi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penghubung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antara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subjek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predikat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dalam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sebuah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</a:p>
          <a:p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pernyataan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982460" y="3787208"/>
            <a:ext cx="15758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err="1">
                <a:latin typeface="Cambria" panose="02040503050406030204" pitchFamily="18" charset="0"/>
                <a:ea typeface="Cambria" panose="02040503050406030204" pitchFamily="18" charset="0"/>
              </a:rPr>
              <a:t>Kuantor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  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223441" y="4548225"/>
            <a:ext cx="4743735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Bagian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dari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pernyataan yang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penulisannya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just"/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disesuaikan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dengan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kebutuhan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dengan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tujuan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just"/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untuk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mengubah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frasa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pernyataan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umum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</a:p>
          <a:p>
            <a:pPr algn="just"/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menjadi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tertutup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dalam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mempertegas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makna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just"/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yang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disampaikan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1365043" y="674120"/>
            <a:ext cx="901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Cambria" panose="02040503050406030204" pitchFamily="18" charset="0"/>
                <a:ea typeface="Cambria" panose="02040503050406030204" pitchFamily="18" charset="0"/>
              </a:rPr>
              <a:t>Logika proposisi dapat diidentifikasi berdasarkan empat elemen, yaitu:</a:t>
            </a:r>
          </a:p>
        </p:txBody>
      </p:sp>
    </p:spTree>
    <p:extLst>
      <p:ext uri="{BB962C8B-B14F-4D97-AF65-F5344CB8AC3E}">
        <p14:creationId xmlns:p14="http://schemas.microsoft.com/office/powerpoint/2010/main" val="23146360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21" name="Google Shape;2837;p133"/>
          <p:cNvGrpSpPr/>
          <p:nvPr/>
        </p:nvGrpSpPr>
        <p:grpSpPr>
          <a:xfrm>
            <a:off x="838203" y="317167"/>
            <a:ext cx="5577211" cy="1261974"/>
            <a:chOff x="4411970" y="4340222"/>
            <a:chExt cx="1072202" cy="242681"/>
          </a:xfrm>
        </p:grpSpPr>
        <p:sp>
          <p:nvSpPr>
            <p:cNvPr id="22" name="Google Shape;2838;p133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3" name="Google Shape;2839;p133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2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.</a:t>
              </a:r>
              <a:endParaRPr kumimoji="0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sp>
          <p:nvSpPr>
            <p:cNvPr id="24" name="Google Shape;2840;p133"/>
            <p:cNvSpPr/>
            <p:nvPr/>
          </p:nvSpPr>
          <p:spPr>
            <a:xfrm>
              <a:off x="4533392" y="4380164"/>
              <a:ext cx="950780" cy="202739"/>
            </a:xfrm>
            <a:custGeom>
              <a:avLst/>
              <a:gdLst>
                <a:gd name="connsiteX0" fmla="*/ 2798 w 12086"/>
                <a:gd name="connsiteY0" fmla="*/ 0 h 9998"/>
                <a:gd name="connsiteX1" fmla="*/ 1398 w 12086"/>
                <a:gd name="connsiteY1" fmla="*/ 4621 h 9998"/>
                <a:gd name="connsiteX2" fmla="*/ 0 w 12086"/>
                <a:gd name="connsiteY2" fmla="*/ 9242 h 9998"/>
                <a:gd name="connsiteX3" fmla="*/ 0 w 12086"/>
                <a:gd name="connsiteY3" fmla="*/ 9998 h 9998"/>
                <a:gd name="connsiteX4" fmla="*/ 832 w 12086"/>
                <a:gd name="connsiteY4" fmla="*/ 9242 h 9998"/>
                <a:gd name="connsiteX5" fmla="*/ 8591 w 12086"/>
                <a:gd name="connsiteY5" fmla="*/ 9242 h 9998"/>
                <a:gd name="connsiteX6" fmla="*/ 12086 w 12086"/>
                <a:gd name="connsiteY6" fmla="*/ 4559 h 9998"/>
                <a:gd name="connsiteX7" fmla="*/ 8556 w 12086"/>
                <a:gd name="connsiteY7" fmla="*/ 0 h 9998"/>
                <a:gd name="connsiteX8" fmla="*/ 2798 w 12086"/>
                <a:gd name="connsiteY8" fmla="*/ 0 h 9998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7108 w 10000"/>
                <a:gd name="connsiteY5" fmla="*/ 9426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8995 w 10000"/>
                <a:gd name="connsiteY5" fmla="*/ 9517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000" h="10182" extrusionOk="0">
                  <a:moveTo>
                    <a:pt x="2315" y="182"/>
                  </a:moveTo>
                  <a:cubicBezTo>
                    <a:pt x="1675" y="182"/>
                    <a:pt x="1157" y="2251"/>
                    <a:pt x="1157" y="4804"/>
                  </a:cubicBezTo>
                  <a:cubicBezTo>
                    <a:pt x="1157" y="7357"/>
                    <a:pt x="639" y="9426"/>
                    <a:pt x="0" y="9426"/>
                  </a:cubicBezTo>
                  <a:lnTo>
                    <a:pt x="0" y="10182"/>
                  </a:lnTo>
                  <a:cubicBezTo>
                    <a:pt x="242" y="10182"/>
                    <a:pt x="480" y="9922"/>
                    <a:pt x="688" y="9426"/>
                  </a:cubicBezTo>
                  <a:lnTo>
                    <a:pt x="8995" y="9517"/>
                  </a:lnTo>
                  <a:cubicBezTo>
                    <a:pt x="9641" y="9517"/>
                    <a:pt x="10007" y="7319"/>
                    <a:pt x="10000" y="4742"/>
                  </a:cubicBezTo>
                  <a:cubicBezTo>
                    <a:pt x="9992" y="2193"/>
                    <a:pt x="9585" y="0"/>
                    <a:pt x="8947" y="0"/>
                  </a:cubicBezTo>
                  <a:lnTo>
                    <a:pt x="2315" y="182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2263885" y="524870"/>
            <a:ext cx="4441715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Aspek</a:t>
            </a:r>
            <a:r>
              <a:rPr kumimoji="0" lang="en-US" sz="26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26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Penggunaan</a:t>
            </a:r>
            <a:r>
              <a:rPr kumimoji="0" lang="en-US" sz="26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Dalam </a:t>
            </a:r>
            <a:r>
              <a:rPr kumimoji="0" lang="en-US" sz="26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Proposisi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0" name="Google Shape;2191;p99"/>
          <p:cNvSpPr txBox="1"/>
          <p:nvPr/>
        </p:nvSpPr>
        <p:spPr>
          <a:xfrm>
            <a:off x="8899305" y="4672038"/>
            <a:ext cx="1884600" cy="97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 b="1" dirty="0">
                <a:latin typeface="Cambria" panose="02040503050406030204" pitchFamily="18" charset="0"/>
                <a:ea typeface="Cambria" panose="02040503050406030204" pitchFamily="18" charset="0"/>
                <a:cs typeface="Hammersmith One"/>
                <a:sym typeface="Hammersmith One"/>
              </a:rPr>
              <a:t>Aspek Kualitas dan Kuantitas</a:t>
            </a:r>
            <a:endParaRPr sz="2200" b="1" dirty="0">
              <a:latin typeface="Cambria" panose="02040503050406030204" pitchFamily="18" charset="0"/>
              <a:ea typeface="Cambria" panose="02040503050406030204" pitchFamily="18" charset="0"/>
              <a:cs typeface="Hammersmith One"/>
              <a:sym typeface="Hammersmith One"/>
            </a:endParaRPr>
          </a:p>
        </p:txBody>
      </p:sp>
      <p:sp>
        <p:nvSpPr>
          <p:cNvPr id="34" name="Google Shape;2196;p99"/>
          <p:cNvSpPr txBox="1"/>
          <p:nvPr/>
        </p:nvSpPr>
        <p:spPr>
          <a:xfrm>
            <a:off x="6397149" y="4641186"/>
            <a:ext cx="1884600" cy="4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 b="1" dirty="0">
                <a:latin typeface="Cambria" panose="02040503050406030204" pitchFamily="18" charset="0"/>
                <a:ea typeface="Cambria" panose="02040503050406030204" pitchFamily="18" charset="0"/>
                <a:cs typeface="Hammersmith One"/>
                <a:sym typeface="Hammersmith One"/>
              </a:rPr>
              <a:t>Aspek Luas</a:t>
            </a:r>
            <a:endParaRPr sz="2200" b="1" dirty="0">
              <a:latin typeface="Cambria" panose="02040503050406030204" pitchFamily="18" charset="0"/>
              <a:ea typeface="Cambria" panose="02040503050406030204" pitchFamily="18" charset="0"/>
              <a:cs typeface="Hammersmith One"/>
              <a:sym typeface="Hammersmith One"/>
            </a:endParaRPr>
          </a:p>
        </p:txBody>
      </p:sp>
      <p:sp>
        <p:nvSpPr>
          <p:cNvPr id="38" name="Google Shape;2201;p99"/>
          <p:cNvSpPr txBox="1"/>
          <p:nvPr/>
        </p:nvSpPr>
        <p:spPr>
          <a:xfrm>
            <a:off x="1392837" y="4625340"/>
            <a:ext cx="1884600" cy="7032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 b="1" dirty="0">
                <a:latin typeface="Cambria" panose="02040503050406030204" pitchFamily="18" charset="0"/>
                <a:ea typeface="Cambria" panose="02040503050406030204" pitchFamily="18" charset="0"/>
                <a:cs typeface="Hammersmith One"/>
                <a:sym typeface="Hammersmith One"/>
              </a:rPr>
              <a:t>Aspek Bentuk</a:t>
            </a:r>
            <a:endParaRPr sz="2200" b="1" dirty="0">
              <a:latin typeface="Cambria" panose="02040503050406030204" pitchFamily="18" charset="0"/>
              <a:ea typeface="Cambria" panose="02040503050406030204" pitchFamily="18" charset="0"/>
              <a:cs typeface="Hammersmith One"/>
              <a:sym typeface="Hammersmith One"/>
            </a:endParaRPr>
          </a:p>
        </p:txBody>
      </p:sp>
      <p:sp>
        <p:nvSpPr>
          <p:cNvPr id="42" name="Google Shape;2207;p99"/>
          <p:cNvSpPr txBox="1"/>
          <p:nvPr/>
        </p:nvSpPr>
        <p:spPr>
          <a:xfrm>
            <a:off x="3894993" y="4625340"/>
            <a:ext cx="1884600" cy="4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 b="1" dirty="0">
                <a:latin typeface="Cambria" panose="02040503050406030204" pitchFamily="18" charset="0"/>
                <a:ea typeface="Cambria" panose="02040503050406030204" pitchFamily="18" charset="0"/>
                <a:cs typeface="Hammersmith One"/>
                <a:sym typeface="Hammersmith One"/>
              </a:rPr>
              <a:t>Aspek Sifat</a:t>
            </a:r>
            <a:endParaRPr sz="2200" b="1" dirty="0">
              <a:latin typeface="Cambria" panose="02040503050406030204" pitchFamily="18" charset="0"/>
              <a:ea typeface="Cambria" panose="02040503050406030204" pitchFamily="18" charset="0"/>
              <a:cs typeface="Hammersmith One"/>
              <a:sym typeface="Hammersmith One"/>
            </a:endParaRPr>
          </a:p>
        </p:txBody>
      </p:sp>
      <p:grpSp>
        <p:nvGrpSpPr>
          <p:cNvPr id="65" name="Group 64"/>
          <p:cNvGrpSpPr/>
          <p:nvPr/>
        </p:nvGrpSpPr>
        <p:grpSpPr>
          <a:xfrm>
            <a:off x="1574192" y="2080172"/>
            <a:ext cx="9028382" cy="2392180"/>
            <a:chOff x="1574192" y="1972718"/>
            <a:chExt cx="9028382" cy="2392180"/>
          </a:xfrm>
        </p:grpSpPr>
        <p:sp>
          <p:nvSpPr>
            <p:cNvPr id="28" name="Google Shape;2189;p99"/>
            <p:cNvSpPr/>
            <p:nvPr/>
          </p:nvSpPr>
          <p:spPr>
            <a:xfrm>
              <a:off x="9186743" y="2078780"/>
              <a:ext cx="1309769" cy="1309769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2194;p99"/>
            <p:cNvSpPr/>
            <p:nvPr/>
          </p:nvSpPr>
          <p:spPr>
            <a:xfrm>
              <a:off x="6684580" y="2078780"/>
              <a:ext cx="1309769" cy="130976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2200;p99"/>
            <p:cNvSpPr/>
            <p:nvPr/>
          </p:nvSpPr>
          <p:spPr>
            <a:xfrm>
              <a:off x="1680254" y="2078780"/>
              <a:ext cx="1309769" cy="1309769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2205;p99"/>
            <p:cNvSpPr/>
            <p:nvPr/>
          </p:nvSpPr>
          <p:spPr>
            <a:xfrm>
              <a:off x="4182417" y="2078780"/>
              <a:ext cx="1309769" cy="1309769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2213;p99"/>
            <p:cNvSpPr/>
            <p:nvPr/>
          </p:nvSpPr>
          <p:spPr>
            <a:xfrm>
              <a:off x="9579277" y="2484657"/>
              <a:ext cx="524700" cy="477799"/>
            </a:xfrm>
            <a:custGeom>
              <a:avLst/>
              <a:gdLst/>
              <a:ahLst/>
              <a:cxnLst/>
              <a:rect l="l" t="t" r="r" b="b"/>
              <a:pathLst>
                <a:path w="12698" h="11563" extrusionOk="0">
                  <a:moveTo>
                    <a:pt x="2490" y="820"/>
                  </a:moveTo>
                  <a:cubicBezTo>
                    <a:pt x="3529" y="914"/>
                    <a:pt x="4600" y="1292"/>
                    <a:pt x="5483" y="2017"/>
                  </a:cubicBezTo>
                  <a:lnTo>
                    <a:pt x="5798" y="2237"/>
                  </a:lnTo>
                  <a:lnTo>
                    <a:pt x="5798" y="10334"/>
                  </a:lnTo>
                  <a:lnTo>
                    <a:pt x="5766" y="10334"/>
                  </a:lnTo>
                  <a:cubicBezTo>
                    <a:pt x="4789" y="9609"/>
                    <a:pt x="3655" y="9168"/>
                    <a:pt x="2490" y="9105"/>
                  </a:cubicBezTo>
                  <a:lnTo>
                    <a:pt x="2490" y="820"/>
                  </a:lnTo>
                  <a:close/>
                  <a:moveTo>
                    <a:pt x="9925" y="883"/>
                  </a:moveTo>
                  <a:lnTo>
                    <a:pt x="9925" y="9137"/>
                  </a:lnTo>
                  <a:cubicBezTo>
                    <a:pt x="8728" y="9200"/>
                    <a:pt x="7593" y="9609"/>
                    <a:pt x="6617" y="10334"/>
                  </a:cubicBezTo>
                  <a:lnTo>
                    <a:pt x="6617" y="2300"/>
                  </a:lnTo>
                  <a:lnTo>
                    <a:pt x="6932" y="2048"/>
                  </a:lnTo>
                  <a:cubicBezTo>
                    <a:pt x="7782" y="1355"/>
                    <a:pt x="8854" y="946"/>
                    <a:pt x="9925" y="883"/>
                  </a:cubicBezTo>
                  <a:close/>
                  <a:moveTo>
                    <a:pt x="1702" y="2458"/>
                  </a:moveTo>
                  <a:lnTo>
                    <a:pt x="1702" y="9483"/>
                  </a:lnTo>
                  <a:cubicBezTo>
                    <a:pt x="1702" y="9735"/>
                    <a:pt x="1891" y="9924"/>
                    <a:pt x="2080" y="9924"/>
                  </a:cubicBezTo>
                  <a:cubicBezTo>
                    <a:pt x="3057" y="9924"/>
                    <a:pt x="4096" y="10208"/>
                    <a:pt x="4978" y="10744"/>
                  </a:cubicBezTo>
                  <a:lnTo>
                    <a:pt x="1261" y="10744"/>
                  </a:lnTo>
                  <a:cubicBezTo>
                    <a:pt x="1009" y="10744"/>
                    <a:pt x="851" y="10555"/>
                    <a:pt x="851" y="10334"/>
                  </a:cubicBezTo>
                  <a:lnTo>
                    <a:pt x="851" y="2867"/>
                  </a:lnTo>
                  <a:cubicBezTo>
                    <a:pt x="851" y="2647"/>
                    <a:pt x="1040" y="2489"/>
                    <a:pt x="1261" y="2458"/>
                  </a:cubicBezTo>
                  <a:close/>
                  <a:moveTo>
                    <a:pt x="11406" y="2458"/>
                  </a:moveTo>
                  <a:cubicBezTo>
                    <a:pt x="11658" y="2458"/>
                    <a:pt x="11815" y="2647"/>
                    <a:pt x="11847" y="2867"/>
                  </a:cubicBezTo>
                  <a:lnTo>
                    <a:pt x="11847" y="10334"/>
                  </a:lnTo>
                  <a:cubicBezTo>
                    <a:pt x="11847" y="10555"/>
                    <a:pt x="11658" y="10712"/>
                    <a:pt x="11406" y="10744"/>
                  </a:cubicBezTo>
                  <a:lnTo>
                    <a:pt x="7436" y="10744"/>
                  </a:lnTo>
                  <a:cubicBezTo>
                    <a:pt x="8255" y="10239"/>
                    <a:pt x="9295" y="9924"/>
                    <a:pt x="10303" y="9924"/>
                  </a:cubicBezTo>
                  <a:cubicBezTo>
                    <a:pt x="10555" y="9924"/>
                    <a:pt x="10712" y="9735"/>
                    <a:pt x="10712" y="9483"/>
                  </a:cubicBezTo>
                  <a:lnTo>
                    <a:pt x="10712" y="2458"/>
                  </a:lnTo>
                  <a:close/>
                  <a:moveTo>
                    <a:pt x="2080" y="0"/>
                  </a:moveTo>
                  <a:cubicBezTo>
                    <a:pt x="1828" y="0"/>
                    <a:pt x="1670" y="189"/>
                    <a:pt x="1670" y="410"/>
                  </a:cubicBezTo>
                  <a:lnTo>
                    <a:pt x="1670" y="1670"/>
                  </a:lnTo>
                  <a:lnTo>
                    <a:pt x="1261" y="1670"/>
                  </a:lnTo>
                  <a:cubicBezTo>
                    <a:pt x="568" y="1670"/>
                    <a:pt x="1" y="2206"/>
                    <a:pt x="32" y="2930"/>
                  </a:cubicBezTo>
                  <a:lnTo>
                    <a:pt x="32" y="10334"/>
                  </a:lnTo>
                  <a:cubicBezTo>
                    <a:pt x="32" y="10996"/>
                    <a:pt x="568" y="11563"/>
                    <a:pt x="1261" y="11563"/>
                  </a:cubicBezTo>
                  <a:lnTo>
                    <a:pt x="11437" y="11563"/>
                  </a:lnTo>
                  <a:cubicBezTo>
                    <a:pt x="12130" y="11563"/>
                    <a:pt x="12697" y="11027"/>
                    <a:pt x="12697" y="10334"/>
                  </a:cubicBezTo>
                  <a:lnTo>
                    <a:pt x="12697" y="2867"/>
                  </a:lnTo>
                  <a:cubicBezTo>
                    <a:pt x="12666" y="2206"/>
                    <a:pt x="12130" y="1670"/>
                    <a:pt x="11437" y="1670"/>
                  </a:cubicBezTo>
                  <a:lnTo>
                    <a:pt x="10744" y="1670"/>
                  </a:lnTo>
                  <a:lnTo>
                    <a:pt x="10744" y="410"/>
                  </a:lnTo>
                  <a:cubicBezTo>
                    <a:pt x="10744" y="158"/>
                    <a:pt x="10555" y="0"/>
                    <a:pt x="10334" y="0"/>
                  </a:cubicBezTo>
                  <a:cubicBezTo>
                    <a:pt x="8980" y="0"/>
                    <a:pt x="7562" y="473"/>
                    <a:pt x="6396" y="1387"/>
                  </a:cubicBezTo>
                  <a:lnTo>
                    <a:pt x="6207" y="1544"/>
                  </a:lnTo>
                  <a:lnTo>
                    <a:pt x="6018" y="1387"/>
                  </a:lnTo>
                  <a:cubicBezTo>
                    <a:pt x="4915" y="473"/>
                    <a:pt x="3498" y="0"/>
                    <a:pt x="208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48" name="Google Shape;2214;p99"/>
            <p:cNvGrpSpPr/>
            <p:nvPr/>
          </p:nvGrpSpPr>
          <p:grpSpPr>
            <a:xfrm>
              <a:off x="7118702" y="2403587"/>
              <a:ext cx="441523" cy="605189"/>
              <a:chOff x="-38275925" y="1946600"/>
              <a:chExt cx="231600" cy="317450"/>
            </a:xfrm>
            <a:solidFill>
              <a:schemeClr val="bg1"/>
            </a:solidFill>
          </p:grpSpPr>
          <p:sp>
            <p:nvSpPr>
              <p:cNvPr id="49" name="Google Shape;2215;p99"/>
              <p:cNvSpPr/>
              <p:nvPr/>
            </p:nvSpPr>
            <p:spPr>
              <a:xfrm>
                <a:off x="-38275925" y="1946600"/>
                <a:ext cx="231600" cy="317450"/>
              </a:xfrm>
              <a:custGeom>
                <a:avLst/>
                <a:gdLst/>
                <a:ahLst/>
                <a:cxnLst/>
                <a:rect l="l" t="t" r="r" b="b"/>
                <a:pathLst>
                  <a:path w="9264" h="12698" extrusionOk="0">
                    <a:moveTo>
                      <a:pt x="4546" y="892"/>
                    </a:moveTo>
                    <a:cubicBezTo>
                      <a:pt x="4811" y="892"/>
                      <a:pt x="5082" y="920"/>
                      <a:pt x="5357" y="977"/>
                    </a:cubicBezTo>
                    <a:cubicBezTo>
                      <a:pt x="6964" y="1292"/>
                      <a:pt x="8287" y="2742"/>
                      <a:pt x="8287" y="4600"/>
                    </a:cubicBezTo>
                    <a:cubicBezTo>
                      <a:pt x="8287" y="5987"/>
                      <a:pt x="7531" y="7215"/>
                      <a:pt x="6396" y="7845"/>
                    </a:cubicBezTo>
                    <a:cubicBezTo>
                      <a:pt x="5987" y="8034"/>
                      <a:pt x="5798" y="8475"/>
                      <a:pt x="5798" y="8885"/>
                    </a:cubicBezTo>
                    <a:lnTo>
                      <a:pt x="5798" y="9169"/>
                    </a:lnTo>
                    <a:lnTo>
                      <a:pt x="3309" y="9169"/>
                    </a:lnTo>
                    <a:lnTo>
                      <a:pt x="3309" y="8854"/>
                    </a:lnTo>
                    <a:cubicBezTo>
                      <a:pt x="3309" y="8412"/>
                      <a:pt x="3088" y="8034"/>
                      <a:pt x="2679" y="7782"/>
                    </a:cubicBezTo>
                    <a:cubicBezTo>
                      <a:pt x="1545" y="7121"/>
                      <a:pt x="820" y="5955"/>
                      <a:pt x="820" y="4600"/>
                    </a:cubicBezTo>
                    <a:cubicBezTo>
                      <a:pt x="820" y="2536"/>
                      <a:pt x="2499" y="892"/>
                      <a:pt x="4546" y="892"/>
                    </a:cubicBezTo>
                    <a:close/>
                    <a:moveTo>
                      <a:pt x="5798" y="9956"/>
                    </a:moveTo>
                    <a:lnTo>
                      <a:pt x="5798" y="10681"/>
                    </a:lnTo>
                    <a:cubicBezTo>
                      <a:pt x="5798" y="10901"/>
                      <a:pt x="5609" y="11059"/>
                      <a:pt x="5357" y="11090"/>
                    </a:cubicBezTo>
                    <a:lnTo>
                      <a:pt x="3719" y="11090"/>
                    </a:lnTo>
                    <a:cubicBezTo>
                      <a:pt x="3467" y="11090"/>
                      <a:pt x="3309" y="10901"/>
                      <a:pt x="3277" y="10681"/>
                    </a:cubicBezTo>
                    <a:lnTo>
                      <a:pt x="3277" y="9956"/>
                    </a:lnTo>
                    <a:close/>
                    <a:moveTo>
                      <a:pt x="4443" y="1"/>
                    </a:moveTo>
                    <a:cubicBezTo>
                      <a:pt x="2049" y="32"/>
                      <a:pt x="1" y="2080"/>
                      <a:pt x="1" y="4600"/>
                    </a:cubicBezTo>
                    <a:cubicBezTo>
                      <a:pt x="1" y="6270"/>
                      <a:pt x="883" y="7719"/>
                      <a:pt x="2238" y="8539"/>
                    </a:cubicBezTo>
                    <a:cubicBezTo>
                      <a:pt x="2332" y="8570"/>
                      <a:pt x="2395" y="8696"/>
                      <a:pt x="2458" y="8759"/>
                    </a:cubicBezTo>
                    <a:lnTo>
                      <a:pt x="2458" y="10681"/>
                    </a:lnTo>
                    <a:cubicBezTo>
                      <a:pt x="2458" y="11216"/>
                      <a:pt x="2805" y="11689"/>
                      <a:pt x="3309" y="11847"/>
                    </a:cubicBezTo>
                    <a:cubicBezTo>
                      <a:pt x="3467" y="12351"/>
                      <a:pt x="3939" y="12697"/>
                      <a:pt x="4506" y="12697"/>
                    </a:cubicBezTo>
                    <a:cubicBezTo>
                      <a:pt x="5042" y="12697"/>
                      <a:pt x="5514" y="12351"/>
                      <a:pt x="5672" y="11847"/>
                    </a:cubicBezTo>
                    <a:cubicBezTo>
                      <a:pt x="6176" y="11689"/>
                      <a:pt x="6554" y="11216"/>
                      <a:pt x="6554" y="10681"/>
                    </a:cubicBezTo>
                    <a:lnTo>
                      <a:pt x="6554" y="8854"/>
                    </a:lnTo>
                    <a:cubicBezTo>
                      <a:pt x="6554" y="8728"/>
                      <a:pt x="6617" y="8570"/>
                      <a:pt x="6712" y="8507"/>
                    </a:cubicBezTo>
                    <a:cubicBezTo>
                      <a:pt x="8318" y="7593"/>
                      <a:pt x="9263" y="5735"/>
                      <a:pt x="8948" y="3750"/>
                    </a:cubicBezTo>
                    <a:cubicBezTo>
                      <a:pt x="8602" y="1702"/>
                      <a:pt x="6806" y="1"/>
                      <a:pt x="444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" name="Google Shape;2216;p99"/>
              <p:cNvSpPr/>
              <p:nvPr/>
            </p:nvSpPr>
            <p:spPr>
              <a:xfrm>
                <a:off x="-38235750" y="1989125"/>
                <a:ext cx="84300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3372" h="3341" extrusionOk="0">
                    <a:moveTo>
                      <a:pt x="2931" y="1"/>
                    </a:moveTo>
                    <a:cubicBezTo>
                      <a:pt x="1355" y="1"/>
                      <a:pt x="64" y="1293"/>
                      <a:pt x="1" y="2899"/>
                    </a:cubicBezTo>
                    <a:cubicBezTo>
                      <a:pt x="1" y="3120"/>
                      <a:pt x="158" y="3340"/>
                      <a:pt x="410" y="3340"/>
                    </a:cubicBezTo>
                    <a:cubicBezTo>
                      <a:pt x="631" y="3340"/>
                      <a:pt x="851" y="3120"/>
                      <a:pt x="851" y="2899"/>
                    </a:cubicBezTo>
                    <a:cubicBezTo>
                      <a:pt x="883" y="1765"/>
                      <a:pt x="1796" y="820"/>
                      <a:pt x="2931" y="820"/>
                    </a:cubicBezTo>
                    <a:cubicBezTo>
                      <a:pt x="3151" y="820"/>
                      <a:pt x="3372" y="631"/>
                      <a:pt x="3372" y="379"/>
                    </a:cubicBezTo>
                    <a:cubicBezTo>
                      <a:pt x="3372" y="190"/>
                      <a:pt x="3151" y="1"/>
                      <a:pt x="293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0" name="Group 59"/>
            <p:cNvGrpSpPr/>
            <p:nvPr/>
          </p:nvGrpSpPr>
          <p:grpSpPr>
            <a:xfrm>
              <a:off x="1574192" y="1972718"/>
              <a:ext cx="9028382" cy="2392180"/>
              <a:chOff x="1574192" y="1972718"/>
              <a:chExt cx="9028382" cy="2392180"/>
            </a:xfrm>
          </p:grpSpPr>
          <p:cxnSp>
            <p:nvCxnSpPr>
              <p:cNvPr id="26" name="Google Shape;2182;p99"/>
              <p:cNvCxnSpPr/>
              <p:nvPr/>
            </p:nvCxnSpPr>
            <p:spPr>
              <a:xfrm>
                <a:off x="2337806" y="4229347"/>
                <a:ext cx="7516902" cy="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27" name="Google Shape;2188;p99"/>
              <p:cNvSpPr/>
              <p:nvPr/>
            </p:nvSpPr>
            <p:spPr>
              <a:xfrm>
                <a:off x="9080681" y="1972718"/>
                <a:ext cx="1521893" cy="1521893"/>
              </a:xfrm>
              <a:prstGeom prst="ellipse">
                <a:avLst/>
              </a:prstGeom>
              <a:noFill/>
              <a:ln w="38100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2190;p99"/>
              <p:cNvSpPr/>
              <p:nvPr/>
            </p:nvSpPr>
            <p:spPr>
              <a:xfrm>
                <a:off x="9701433" y="4084509"/>
                <a:ext cx="280389" cy="280389"/>
              </a:xfrm>
              <a:prstGeom prst="ellipse">
                <a:avLst/>
              </a:prstGeom>
              <a:solidFill>
                <a:srgbClr val="FFFFFF"/>
              </a:solidFill>
              <a:ln w="38100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" name="Google Shape;2193;p99"/>
              <p:cNvSpPr/>
              <p:nvPr/>
            </p:nvSpPr>
            <p:spPr>
              <a:xfrm>
                <a:off x="6578518" y="1972718"/>
                <a:ext cx="1521893" cy="1521893"/>
              </a:xfrm>
              <a:prstGeom prst="ellipse">
                <a:avLst/>
              </a:prstGeom>
              <a:noFill/>
              <a:ln w="38100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" name="Google Shape;2195;p99"/>
              <p:cNvSpPr/>
              <p:nvPr/>
            </p:nvSpPr>
            <p:spPr>
              <a:xfrm>
                <a:off x="7199270" y="4084509"/>
                <a:ext cx="280389" cy="280389"/>
              </a:xfrm>
              <a:prstGeom prst="ellipse">
                <a:avLst/>
              </a:prstGeom>
              <a:solidFill>
                <a:srgbClr val="FFFFFF"/>
              </a:solidFill>
              <a:ln w="38100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cxnSp>
            <p:nvCxnSpPr>
              <p:cNvPr id="35" name="Google Shape;2198;p99"/>
              <p:cNvCxnSpPr>
                <a:stCxn id="31" idx="4"/>
                <a:endCxn id="33" idx="0"/>
              </p:cNvCxnSpPr>
              <p:nvPr/>
            </p:nvCxnSpPr>
            <p:spPr>
              <a:xfrm>
                <a:off x="7339464" y="3494611"/>
                <a:ext cx="0" cy="59009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6" name="Google Shape;2184;p99"/>
              <p:cNvSpPr/>
              <p:nvPr/>
            </p:nvSpPr>
            <p:spPr>
              <a:xfrm>
                <a:off x="1574192" y="1972718"/>
                <a:ext cx="1521893" cy="1521893"/>
              </a:xfrm>
              <a:prstGeom prst="ellipse">
                <a:avLst/>
              </a:prstGeom>
              <a:noFill/>
              <a:ln w="38100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" name="Google Shape;2204;p99"/>
              <p:cNvSpPr/>
              <p:nvPr/>
            </p:nvSpPr>
            <p:spPr>
              <a:xfrm>
                <a:off x="4076355" y="1972718"/>
                <a:ext cx="1521893" cy="1521893"/>
              </a:xfrm>
              <a:prstGeom prst="ellipse">
                <a:avLst/>
              </a:prstGeom>
              <a:noFill/>
              <a:ln w="38100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" name="Google Shape;2206;p99"/>
              <p:cNvSpPr/>
              <p:nvPr/>
            </p:nvSpPr>
            <p:spPr>
              <a:xfrm>
                <a:off x="4697107" y="4084509"/>
                <a:ext cx="280389" cy="280389"/>
              </a:xfrm>
              <a:prstGeom prst="ellipse">
                <a:avLst/>
              </a:prstGeom>
              <a:solidFill>
                <a:srgbClr val="FFFFFF"/>
              </a:solidFill>
              <a:ln w="38100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cxnSp>
            <p:nvCxnSpPr>
              <p:cNvPr id="43" name="Google Shape;2209;p99"/>
              <p:cNvCxnSpPr>
                <a:stCxn id="39" idx="4"/>
                <a:endCxn id="41" idx="0"/>
              </p:cNvCxnSpPr>
              <p:nvPr/>
            </p:nvCxnSpPr>
            <p:spPr>
              <a:xfrm>
                <a:off x="4837302" y="3494611"/>
                <a:ext cx="0" cy="59009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4" name="Google Shape;2210;p99"/>
              <p:cNvCxnSpPr/>
              <p:nvPr/>
            </p:nvCxnSpPr>
            <p:spPr>
              <a:xfrm>
                <a:off x="9841627" y="3494611"/>
                <a:ext cx="0" cy="59009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4" name="Google Shape;2183;p99"/>
              <p:cNvCxnSpPr>
                <a:endCxn id="55" idx="0"/>
              </p:cNvCxnSpPr>
              <p:nvPr/>
            </p:nvCxnSpPr>
            <p:spPr>
              <a:xfrm>
                <a:off x="2335139" y="3490786"/>
                <a:ext cx="0" cy="59009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55" name="Google Shape;2185;p99"/>
              <p:cNvSpPr/>
              <p:nvPr/>
            </p:nvSpPr>
            <p:spPr>
              <a:xfrm>
                <a:off x="2194944" y="4080684"/>
                <a:ext cx="280389" cy="280389"/>
              </a:xfrm>
              <a:prstGeom prst="ellipse">
                <a:avLst/>
              </a:prstGeom>
              <a:solidFill>
                <a:srgbClr val="FFFFFF"/>
              </a:solidFill>
              <a:ln w="38100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61" name="Google Shape;11335;p140"/>
            <p:cNvSpPr/>
            <p:nvPr/>
          </p:nvSpPr>
          <p:spPr>
            <a:xfrm>
              <a:off x="2070486" y="2449626"/>
              <a:ext cx="529305" cy="524981"/>
            </a:xfrm>
            <a:custGeom>
              <a:avLst/>
              <a:gdLst/>
              <a:ahLst/>
              <a:cxnLst/>
              <a:rect l="l" t="t" r="r" b="b"/>
              <a:pathLst>
                <a:path w="12855" h="12750" extrusionOk="0">
                  <a:moveTo>
                    <a:pt x="6304" y="770"/>
                  </a:moveTo>
                  <a:cubicBezTo>
                    <a:pt x="6519" y="770"/>
                    <a:pt x="6711" y="952"/>
                    <a:pt x="6711" y="1186"/>
                  </a:cubicBezTo>
                  <a:lnTo>
                    <a:pt x="6711" y="1659"/>
                  </a:lnTo>
                  <a:cubicBezTo>
                    <a:pt x="6569" y="1643"/>
                    <a:pt x="6435" y="1635"/>
                    <a:pt x="6302" y="1635"/>
                  </a:cubicBezTo>
                  <a:cubicBezTo>
                    <a:pt x="6168" y="1635"/>
                    <a:pt x="6034" y="1643"/>
                    <a:pt x="5892" y="1659"/>
                  </a:cubicBezTo>
                  <a:lnTo>
                    <a:pt x="5892" y="1186"/>
                  </a:lnTo>
                  <a:cubicBezTo>
                    <a:pt x="5892" y="1029"/>
                    <a:pt x="5955" y="934"/>
                    <a:pt x="6081" y="840"/>
                  </a:cubicBezTo>
                  <a:cubicBezTo>
                    <a:pt x="6154" y="791"/>
                    <a:pt x="6230" y="770"/>
                    <a:pt x="6304" y="770"/>
                  </a:cubicBezTo>
                  <a:close/>
                  <a:moveTo>
                    <a:pt x="6249" y="2423"/>
                  </a:moveTo>
                  <a:cubicBezTo>
                    <a:pt x="7067" y="2423"/>
                    <a:pt x="7748" y="3312"/>
                    <a:pt x="7373" y="4148"/>
                  </a:cubicBezTo>
                  <a:cubicBezTo>
                    <a:pt x="7184" y="4619"/>
                    <a:pt x="6731" y="4914"/>
                    <a:pt x="6251" y="4914"/>
                  </a:cubicBezTo>
                  <a:cubicBezTo>
                    <a:pt x="6089" y="4914"/>
                    <a:pt x="5925" y="4881"/>
                    <a:pt x="5766" y="4809"/>
                  </a:cubicBezTo>
                  <a:cubicBezTo>
                    <a:pt x="5136" y="4557"/>
                    <a:pt x="4852" y="3707"/>
                    <a:pt x="5230" y="3045"/>
                  </a:cubicBezTo>
                  <a:cubicBezTo>
                    <a:pt x="5325" y="2856"/>
                    <a:pt x="5482" y="2699"/>
                    <a:pt x="5640" y="2604"/>
                  </a:cubicBezTo>
                  <a:cubicBezTo>
                    <a:pt x="5766" y="2541"/>
                    <a:pt x="5892" y="2510"/>
                    <a:pt x="6018" y="2447"/>
                  </a:cubicBezTo>
                  <a:cubicBezTo>
                    <a:pt x="6096" y="2431"/>
                    <a:pt x="6173" y="2423"/>
                    <a:pt x="6249" y="2423"/>
                  </a:cubicBezTo>
                  <a:close/>
                  <a:moveTo>
                    <a:pt x="4852" y="5156"/>
                  </a:moveTo>
                  <a:cubicBezTo>
                    <a:pt x="5041" y="5377"/>
                    <a:pt x="5293" y="5534"/>
                    <a:pt x="5577" y="5597"/>
                  </a:cubicBezTo>
                  <a:lnTo>
                    <a:pt x="3939" y="8243"/>
                  </a:lnTo>
                  <a:lnTo>
                    <a:pt x="2962" y="8243"/>
                  </a:lnTo>
                  <a:lnTo>
                    <a:pt x="4852" y="5156"/>
                  </a:lnTo>
                  <a:close/>
                  <a:moveTo>
                    <a:pt x="7719" y="5187"/>
                  </a:moveTo>
                  <a:lnTo>
                    <a:pt x="9610" y="8243"/>
                  </a:lnTo>
                  <a:lnTo>
                    <a:pt x="8633" y="8243"/>
                  </a:lnTo>
                  <a:lnTo>
                    <a:pt x="7026" y="5597"/>
                  </a:lnTo>
                  <a:cubicBezTo>
                    <a:pt x="7310" y="5503"/>
                    <a:pt x="7530" y="5377"/>
                    <a:pt x="7719" y="5187"/>
                  </a:cubicBezTo>
                  <a:close/>
                  <a:moveTo>
                    <a:pt x="6333" y="6007"/>
                  </a:moveTo>
                  <a:lnTo>
                    <a:pt x="7688" y="8275"/>
                  </a:lnTo>
                  <a:lnTo>
                    <a:pt x="7467" y="8275"/>
                  </a:lnTo>
                  <a:lnTo>
                    <a:pt x="7467" y="8243"/>
                  </a:lnTo>
                  <a:cubicBezTo>
                    <a:pt x="7373" y="7960"/>
                    <a:pt x="7215" y="7771"/>
                    <a:pt x="6995" y="7613"/>
                  </a:cubicBezTo>
                  <a:cubicBezTo>
                    <a:pt x="6783" y="7462"/>
                    <a:pt x="6545" y="7391"/>
                    <a:pt x="6310" y="7391"/>
                  </a:cubicBezTo>
                  <a:cubicBezTo>
                    <a:pt x="5812" y="7391"/>
                    <a:pt x="5329" y="7708"/>
                    <a:pt x="5136" y="8243"/>
                  </a:cubicBezTo>
                  <a:lnTo>
                    <a:pt x="4947" y="8243"/>
                  </a:lnTo>
                  <a:lnTo>
                    <a:pt x="6333" y="6007"/>
                  </a:lnTo>
                  <a:close/>
                  <a:moveTo>
                    <a:pt x="6274" y="8212"/>
                  </a:moveTo>
                  <a:cubicBezTo>
                    <a:pt x="6325" y="8212"/>
                    <a:pt x="6377" y="8222"/>
                    <a:pt x="6428" y="8243"/>
                  </a:cubicBezTo>
                  <a:cubicBezTo>
                    <a:pt x="6585" y="8306"/>
                    <a:pt x="6680" y="8495"/>
                    <a:pt x="6680" y="8653"/>
                  </a:cubicBezTo>
                  <a:cubicBezTo>
                    <a:pt x="6704" y="8901"/>
                    <a:pt x="6515" y="9071"/>
                    <a:pt x="6295" y="9071"/>
                  </a:cubicBezTo>
                  <a:cubicBezTo>
                    <a:pt x="6235" y="9071"/>
                    <a:pt x="6173" y="9058"/>
                    <a:pt x="6113" y="9031"/>
                  </a:cubicBezTo>
                  <a:cubicBezTo>
                    <a:pt x="5924" y="8968"/>
                    <a:pt x="5798" y="8716"/>
                    <a:pt x="5892" y="8495"/>
                  </a:cubicBezTo>
                  <a:cubicBezTo>
                    <a:pt x="5941" y="8326"/>
                    <a:pt x="6101" y="8212"/>
                    <a:pt x="6274" y="8212"/>
                  </a:cubicBezTo>
                  <a:close/>
                  <a:moveTo>
                    <a:pt x="3435" y="9063"/>
                  </a:moveTo>
                  <a:lnTo>
                    <a:pt x="1891" y="11583"/>
                  </a:lnTo>
                  <a:cubicBezTo>
                    <a:pt x="1576" y="11205"/>
                    <a:pt x="1513" y="10606"/>
                    <a:pt x="1796" y="10165"/>
                  </a:cubicBezTo>
                  <a:lnTo>
                    <a:pt x="2458" y="9063"/>
                  </a:lnTo>
                  <a:close/>
                  <a:moveTo>
                    <a:pt x="10145" y="9063"/>
                  </a:moveTo>
                  <a:lnTo>
                    <a:pt x="10807" y="10165"/>
                  </a:lnTo>
                  <a:cubicBezTo>
                    <a:pt x="11027" y="10606"/>
                    <a:pt x="10996" y="11205"/>
                    <a:pt x="10681" y="11583"/>
                  </a:cubicBezTo>
                  <a:lnTo>
                    <a:pt x="9169" y="9063"/>
                  </a:lnTo>
                  <a:close/>
                  <a:moveTo>
                    <a:pt x="6256" y="1"/>
                  </a:moveTo>
                  <a:cubicBezTo>
                    <a:pt x="5728" y="1"/>
                    <a:pt x="5259" y="331"/>
                    <a:pt x="5104" y="871"/>
                  </a:cubicBezTo>
                  <a:cubicBezTo>
                    <a:pt x="5041" y="997"/>
                    <a:pt x="5041" y="1123"/>
                    <a:pt x="5041" y="1218"/>
                  </a:cubicBezTo>
                  <a:lnTo>
                    <a:pt x="5041" y="2069"/>
                  </a:lnTo>
                  <a:cubicBezTo>
                    <a:pt x="4317" y="2604"/>
                    <a:pt x="4033" y="3581"/>
                    <a:pt x="4348" y="4431"/>
                  </a:cubicBezTo>
                  <a:cubicBezTo>
                    <a:pt x="4002" y="4998"/>
                    <a:pt x="2836" y="6920"/>
                    <a:pt x="1985" y="8275"/>
                  </a:cubicBezTo>
                  <a:lnTo>
                    <a:pt x="473" y="8275"/>
                  </a:lnTo>
                  <a:cubicBezTo>
                    <a:pt x="284" y="8275"/>
                    <a:pt x="95" y="8432"/>
                    <a:pt x="64" y="8653"/>
                  </a:cubicBezTo>
                  <a:cubicBezTo>
                    <a:pt x="1" y="8874"/>
                    <a:pt x="221" y="9094"/>
                    <a:pt x="442" y="9094"/>
                  </a:cubicBezTo>
                  <a:lnTo>
                    <a:pt x="1418" y="9094"/>
                  </a:lnTo>
                  <a:lnTo>
                    <a:pt x="1009" y="9787"/>
                  </a:lnTo>
                  <a:cubicBezTo>
                    <a:pt x="599" y="10417"/>
                    <a:pt x="599" y="11236"/>
                    <a:pt x="946" y="11866"/>
                  </a:cubicBezTo>
                  <a:cubicBezTo>
                    <a:pt x="1103" y="12182"/>
                    <a:pt x="1387" y="12465"/>
                    <a:pt x="1702" y="12654"/>
                  </a:cubicBezTo>
                  <a:cubicBezTo>
                    <a:pt x="1761" y="12694"/>
                    <a:pt x="1827" y="12711"/>
                    <a:pt x="1893" y="12711"/>
                  </a:cubicBezTo>
                  <a:cubicBezTo>
                    <a:pt x="2037" y="12711"/>
                    <a:pt x="2182" y="12626"/>
                    <a:pt x="2269" y="12497"/>
                  </a:cubicBezTo>
                  <a:lnTo>
                    <a:pt x="4348" y="9094"/>
                  </a:lnTo>
                  <a:lnTo>
                    <a:pt x="5041" y="9094"/>
                  </a:lnTo>
                  <a:cubicBezTo>
                    <a:pt x="5167" y="9504"/>
                    <a:pt x="5482" y="9787"/>
                    <a:pt x="5829" y="9882"/>
                  </a:cubicBezTo>
                  <a:cubicBezTo>
                    <a:pt x="5961" y="9928"/>
                    <a:pt x="6096" y="9950"/>
                    <a:pt x="6227" y="9950"/>
                  </a:cubicBezTo>
                  <a:cubicBezTo>
                    <a:pt x="6628" y="9950"/>
                    <a:pt x="7002" y="9749"/>
                    <a:pt x="7215" y="9441"/>
                  </a:cubicBezTo>
                  <a:cubicBezTo>
                    <a:pt x="7310" y="9346"/>
                    <a:pt x="7373" y="9189"/>
                    <a:pt x="7373" y="9189"/>
                  </a:cubicBezTo>
                  <a:lnTo>
                    <a:pt x="8097" y="9189"/>
                  </a:lnTo>
                  <a:lnTo>
                    <a:pt x="10145" y="12528"/>
                  </a:lnTo>
                  <a:cubicBezTo>
                    <a:pt x="10207" y="12673"/>
                    <a:pt x="10337" y="12750"/>
                    <a:pt x="10473" y="12750"/>
                  </a:cubicBezTo>
                  <a:cubicBezTo>
                    <a:pt x="10544" y="12750"/>
                    <a:pt x="10616" y="12729"/>
                    <a:pt x="10681" y="12686"/>
                  </a:cubicBezTo>
                  <a:cubicBezTo>
                    <a:pt x="11657" y="12119"/>
                    <a:pt x="11972" y="10795"/>
                    <a:pt x="11405" y="9850"/>
                  </a:cubicBezTo>
                  <a:lnTo>
                    <a:pt x="10996" y="9189"/>
                  </a:lnTo>
                  <a:lnTo>
                    <a:pt x="12288" y="9189"/>
                  </a:lnTo>
                  <a:cubicBezTo>
                    <a:pt x="12508" y="9189"/>
                    <a:pt x="12697" y="9031"/>
                    <a:pt x="12729" y="8842"/>
                  </a:cubicBezTo>
                  <a:cubicBezTo>
                    <a:pt x="12855" y="8432"/>
                    <a:pt x="12666" y="8243"/>
                    <a:pt x="12382" y="8243"/>
                  </a:cubicBezTo>
                  <a:lnTo>
                    <a:pt x="10555" y="8243"/>
                  </a:lnTo>
                  <a:lnTo>
                    <a:pt x="8192" y="4368"/>
                  </a:lnTo>
                  <a:cubicBezTo>
                    <a:pt x="8507" y="3549"/>
                    <a:pt x="8255" y="2573"/>
                    <a:pt x="7499" y="2005"/>
                  </a:cubicBezTo>
                  <a:lnTo>
                    <a:pt x="7499" y="1218"/>
                  </a:lnTo>
                  <a:cubicBezTo>
                    <a:pt x="7499" y="682"/>
                    <a:pt x="7152" y="210"/>
                    <a:pt x="6617" y="52"/>
                  </a:cubicBezTo>
                  <a:cubicBezTo>
                    <a:pt x="6495" y="18"/>
                    <a:pt x="6374" y="1"/>
                    <a:pt x="6256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62" name="Google Shape;11328;p140"/>
            <p:cNvGrpSpPr/>
            <p:nvPr/>
          </p:nvGrpSpPr>
          <p:grpSpPr>
            <a:xfrm>
              <a:off x="4575031" y="2449626"/>
              <a:ext cx="564298" cy="543077"/>
              <a:chOff x="-37534750" y="2668075"/>
              <a:chExt cx="332400" cy="319900"/>
            </a:xfrm>
            <a:solidFill>
              <a:schemeClr val="bg1"/>
            </a:solidFill>
          </p:grpSpPr>
          <p:sp>
            <p:nvSpPr>
              <p:cNvPr id="63" name="Google Shape;11329;p140"/>
              <p:cNvSpPr/>
              <p:nvPr/>
            </p:nvSpPr>
            <p:spPr>
              <a:xfrm>
                <a:off x="-37534750" y="2668075"/>
                <a:ext cx="332400" cy="319900"/>
              </a:xfrm>
              <a:custGeom>
                <a:avLst/>
                <a:gdLst/>
                <a:ahLst/>
                <a:cxnLst/>
                <a:rect l="l" t="t" r="r" b="b"/>
                <a:pathLst>
                  <a:path w="13296" h="12796" extrusionOk="0">
                    <a:moveTo>
                      <a:pt x="5258" y="834"/>
                    </a:moveTo>
                    <a:cubicBezTo>
                      <a:pt x="5799" y="834"/>
                      <a:pt x="6338" y="935"/>
                      <a:pt x="6837" y="1134"/>
                    </a:cubicBezTo>
                    <a:cubicBezTo>
                      <a:pt x="9105" y="2142"/>
                      <a:pt x="10019" y="4852"/>
                      <a:pt x="8822" y="6963"/>
                    </a:cubicBezTo>
                    <a:cubicBezTo>
                      <a:pt x="8790" y="7026"/>
                      <a:pt x="8790" y="7026"/>
                      <a:pt x="8790" y="7057"/>
                    </a:cubicBezTo>
                    <a:cubicBezTo>
                      <a:pt x="8632" y="7372"/>
                      <a:pt x="8412" y="7656"/>
                      <a:pt x="8160" y="7876"/>
                    </a:cubicBezTo>
                    <a:cubicBezTo>
                      <a:pt x="8002" y="8002"/>
                      <a:pt x="7876" y="8128"/>
                      <a:pt x="7782" y="8191"/>
                    </a:cubicBezTo>
                    <a:cubicBezTo>
                      <a:pt x="7687" y="8223"/>
                      <a:pt x="7719" y="8223"/>
                      <a:pt x="7687" y="8286"/>
                    </a:cubicBezTo>
                    <a:cubicBezTo>
                      <a:pt x="7152" y="8664"/>
                      <a:pt x="6585" y="8947"/>
                      <a:pt x="5923" y="9073"/>
                    </a:cubicBezTo>
                    <a:cubicBezTo>
                      <a:pt x="5694" y="9110"/>
                      <a:pt x="5468" y="9128"/>
                      <a:pt x="5245" y="9128"/>
                    </a:cubicBezTo>
                    <a:cubicBezTo>
                      <a:pt x="2977" y="9128"/>
                      <a:pt x="1071" y="7298"/>
                      <a:pt x="1071" y="4946"/>
                    </a:cubicBezTo>
                    <a:cubicBezTo>
                      <a:pt x="1071" y="3592"/>
                      <a:pt x="1796" y="2268"/>
                      <a:pt x="2899" y="1544"/>
                    </a:cubicBezTo>
                    <a:cubicBezTo>
                      <a:pt x="3603" y="1068"/>
                      <a:pt x="4433" y="834"/>
                      <a:pt x="5258" y="834"/>
                    </a:cubicBezTo>
                    <a:close/>
                    <a:moveTo>
                      <a:pt x="9200" y="7876"/>
                    </a:moveTo>
                    <a:lnTo>
                      <a:pt x="11909" y="10586"/>
                    </a:lnTo>
                    <a:cubicBezTo>
                      <a:pt x="12067" y="10743"/>
                      <a:pt x="12130" y="10901"/>
                      <a:pt x="12130" y="11153"/>
                    </a:cubicBezTo>
                    <a:cubicBezTo>
                      <a:pt x="12130" y="11594"/>
                      <a:pt x="11783" y="11909"/>
                      <a:pt x="11405" y="11909"/>
                    </a:cubicBezTo>
                    <a:cubicBezTo>
                      <a:pt x="11184" y="11909"/>
                      <a:pt x="10995" y="11814"/>
                      <a:pt x="10838" y="11657"/>
                    </a:cubicBezTo>
                    <a:lnTo>
                      <a:pt x="8128" y="8947"/>
                    </a:lnTo>
                    <a:cubicBezTo>
                      <a:pt x="8160" y="8916"/>
                      <a:pt x="8759" y="8506"/>
                      <a:pt x="9200" y="7876"/>
                    </a:cubicBezTo>
                    <a:close/>
                    <a:moveTo>
                      <a:pt x="5198" y="0"/>
                    </a:moveTo>
                    <a:cubicBezTo>
                      <a:pt x="3529" y="0"/>
                      <a:pt x="1985" y="882"/>
                      <a:pt x="1103" y="2205"/>
                    </a:cubicBezTo>
                    <a:cubicBezTo>
                      <a:pt x="158" y="3623"/>
                      <a:pt x="0" y="5387"/>
                      <a:pt x="630" y="6931"/>
                    </a:cubicBezTo>
                    <a:cubicBezTo>
                      <a:pt x="1470" y="8860"/>
                      <a:pt x="3356" y="9972"/>
                      <a:pt x="5251" y="9972"/>
                    </a:cubicBezTo>
                    <a:cubicBezTo>
                      <a:pt x="5988" y="9972"/>
                      <a:pt x="6725" y="9804"/>
                      <a:pt x="7404" y="9452"/>
                    </a:cubicBezTo>
                    <a:lnTo>
                      <a:pt x="10302" y="12318"/>
                    </a:lnTo>
                    <a:cubicBezTo>
                      <a:pt x="10588" y="12626"/>
                      <a:pt x="11026" y="12796"/>
                      <a:pt x="11468" y="12796"/>
                    </a:cubicBezTo>
                    <a:cubicBezTo>
                      <a:pt x="11661" y="12796"/>
                      <a:pt x="11854" y="12763"/>
                      <a:pt x="12035" y="12697"/>
                    </a:cubicBezTo>
                    <a:cubicBezTo>
                      <a:pt x="13043" y="12161"/>
                      <a:pt x="13295" y="10806"/>
                      <a:pt x="12539" y="10050"/>
                    </a:cubicBezTo>
                    <a:lnTo>
                      <a:pt x="9672" y="7183"/>
                    </a:lnTo>
                    <a:cubicBezTo>
                      <a:pt x="10334" y="5860"/>
                      <a:pt x="10334" y="4348"/>
                      <a:pt x="9767" y="3025"/>
                    </a:cubicBezTo>
                    <a:cubicBezTo>
                      <a:pt x="9042" y="1229"/>
                      <a:pt x="7215" y="0"/>
                      <a:pt x="519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" name="Google Shape;11330;p140"/>
              <p:cNvSpPr/>
              <p:nvPr/>
            </p:nvSpPr>
            <p:spPr>
              <a:xfrm>
                <a:off x="-37487500" y="2709475"/>
                <a:ext cx="165425" cy="164450"/>
              </a:xfrm>
              <a:custGeom>
                <a:avLst/>
                <a:gdLst/>
                <a:ahLst/>
                <a:cxnLst/>
                <a:rect l="l" t="t" r="r" b="b"/>
                <a:pathLst>
                  <a:path w="6617" h="6578" extrusionOk="0">
                    <a:moveTo>
                      <a:pt x="3308" y="833"/>
                    </a:moveTo>
                    <a:cubicBezTo>
                      <a:pt x="4695" y="833"/>
                      <a:pt x="5797" y="1936"/>
                      <a:pt x="5797" y="3290"/>
                    </a:cubicBezTo>
                    <a:cubicBezTo>
                      <a:pt x="5797" y="4614"/>
                      <a:pt x="4726" y="5779"/>
                      <a:pt x="3308" y="5779"/>
                    </a:cubicBezTo>
                    <a:cubicBezTo>
                      <a:pt x="1954" y="5779"/>
                      <a:pt x="851" y="4677"/>
                      <a:pt x="851" y="3290"/>
                    </a:cubicBezTo>
                    <a:cubicBezTo>
                      <a:pt x="851" y="1936"/>
                      <a:pt x="1954" y="833"/>
                      <a:pt x="3308" y="833"/>
                    </a:cubicBezTo>
                    <a:close/>
                    <a:moveTo>
                      <a:pt x="3319" y="0"/>
                    </a:moveTo>
                    <a:cubicBezTo>
                      <a:pt x="2880" y="0"/>
                      <a:pt x="2438" y="81"/>
                      <a:pt x="2017" y="234"/>
                    </a:cubicBezTo>
                    <a:cubicBezTo>
                      <a:pt x="851" y="738"/>
                      <a:pt x="0" y="1936"/>
                      <a:pt x="0" y="3259"/>
                    </a:cubicBezTo>
                    <a:cubicBezTo>
                      <a:pt x="0" y="4362"/>
                      <a:pt x="568" y="5401"/>
                      <a:pt x="1481" y="6031"/>
                    </a:cubicBezTo>
                    <a:cubicBezTo>
                      <a:pt x="2033" y="6405"/>
                      <a:pt x="2645" y="6578"/>
                      <a:pt x="3255" y="6578"/>
                    </a:cubicBezTo>
                    <a:cubicBezTo>
                      <a:pt x="3725" y="6578"/>
                      <a:pt x="4193" y="6475"/>
                      <a:pt x="4632" y="6283"/>
                    </a:cubicBezTo>
                    <a:cubicBezTo>
                      <a:pt x="5829" y="5748"/>
                      <a:pt x="6585" y="4551"/>
                      <a:pt x="6585" y="3259"/>
                    </a:cubicBezTo>
                    <a:cubicBezTo>
                      <a:pt x="6616" y="2219"/>
                      <a:pt x="6081" y="1180"/>
                      <a:pt x="5167" y="549"/>
                    </a:cubicBezTo>
                    <a:cubicBezTo>
                      <a:pt x="4605" y="175"/>
                      <a:pt x="3965" y="0"/>
                      <a:pt x="331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271479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Arrow Connector 3"/>
          <p:cNvCxnSpPr/>
          <p:nvPr/>
        </p:nvCxnSpPr>
        <p:spPr>
          <a:xfrm>
            <a:off x="3337499" y="1699791"/>
            <a:ext cx="568580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" name="Straight Arrow Connector 4"/>
          <p:cNvCxnSpPr/>
          <p:nvPr/>
        </p:nvCxnSpPr>
        <p:spPr>
          <a:xfrm>
            <a:off x="2154701" y="2972158"/>
            <a:ext cx="0" cy="551001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1007723" y="3781612"/>
            <a:ext cx="2405351" cy="3949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Proposisi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Majemuk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</a:p>
        </p:txBody>
      </p:sp>
      <p:sp>
        <p:nvSpPr>
          <p:cNvPr id="7" name="Rectangle 6"/>
          <p:cNvSpPr/>
          <p:nvPr/>
        </p:nvSpPr>
        <p:spPr>
          <a:xfrm>
            <a:off x="4241174" y="1554031"/>
            <a:ext cx="2226744" cy="3949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Proposisi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Tunggal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4241174" y="2840264"/>
                <a:ext cx="5505866" cy="6669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∪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𝑋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1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𝐒𝐞𝐦𝐮𝐚</m:t>
                          </m:r>
                          <m:r>
                            <a:rPr lang="en-US" b="1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  <m:r>
                            <a:rPr lang="en-US" b="1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𝐡𝐞𝐰𝐚𝐧</m:t>
                          </m:r>
                          <m:r>
                            <a:rPr lang="en-US" b="1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  <m:r>
                            <a:rPr lang="en-US" b="1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𝐦𝐚𝐦𝐚𝐥𝐢𝐚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𝑠𝑢𝑏𝑗𝑒𝑘</m:t>
                          </m:r>
                        </m:den>
                      </m:f>
                      <m:r>
                        <a:rPr lang="en-US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 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1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𝐩𝐚𝐬𝐭𝐢</m:t>
                          </m:r>
                          <m:r>
                            <a:rPr lang="en-US" b="1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  <m:r>
                            <a:rPr lang="en-US" b="1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𝐚𝐤𝐚𝐧</m:t>
                          </m:r>
                          <m:r>
                            <a:rPr lang="en-US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  <m:r>
                            <a:rPr lang="en-US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𝒎𝒂𝒕𝒊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𝑝𝑟𝑒𝑑𝑖𝑘𝑎𝑡</m:t>
                          </m:r>
                        </m:den>
                      </m:f>
                    </m:oMath>
                  </m:oMathPara>
                </a14:m>
                <a:endParaRPr lang="en-US" dirty="0"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41174" y="2840264"/>
                <a:ext cx="5505866" cy="666977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1007724" y="5123361"/>
                <a:ext cx="6466899" cy="57663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US" sz="20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∪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𝑋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 </m:t>
                    </m:r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b="1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𝐋𝐢𝐧𝐮𝐱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𝑠𝑢𝑏𝑗𝑒𝑘</m:t>
                        </m:r>
                      </m:den>
                    </m:f>
                    <m:r>
                      <a:rPr lang="en-US" sz="20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 </m:t>
                    </m:r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b="1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𝐃𝐚𝐩𝐚𝐭</m:t>
                        </m:r>
                        <m:r>
                          <a:rPr lang="en-US" sz="2000" b="1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  <m:r>
                          <a:rPr lang="en-US" sz="2000" b="1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𝐝𝐢𝐨𝐩𝐞𝐫𝐚𝐬𝐢𝐤𝐚𝐧</m:t>
                        </m:r>
                        <m:r>
                          <a:rPr lang="en-US" sz="2000" b="1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  <m:r>
                          <a:rPr lang="en-US" sz="2000" b="1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𝐝𝐞𝐧𝐠𝐚𝐧</m:t>
                        </m:r>
                        <m:r>
                          <a:rPr lang="en-US" sz="2000" b="1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  <m:r>
                          <a:rPr lang="en-US" sz="2000" b="1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𝐭𝐞𝐫𝐦𝐢𝐧𝐚𝐥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𝑝𝑟𝑒𝑑𝑖𝑘𝑎𝑡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1</m:t>
                        </m:r>
                      </m:den>
                    </m:f>
                  </m:oMath>
                </a14:m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b="1" i="0" smtClean="0">
                            <a:latin typeface="Cambria Math" panose="02040503050406030204" pitchFamily="18" charset="0"/>
                          </a:rPr>
                          <m:t>𝐆𝐔𝐈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𝑃𝑟𝑒𝑑𝑖𝑘𝑎𝑡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 2</m:t>
                        </m:r>
                      </m:den>
                    </m:f>
                  </m:oMath>
                </a14:m>
                <a:endParaRPr lang="en-US" sz="2000" dirty="0"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7724" y="5123361"/>
                <a:ext cx="6466899" cy="57663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/>
          <p:cNvSpPr txBox="1"/>
          <p:nvPr/>
        </p:nvSpPr>
        <p:spPr>
          <a:xfrm>
            <a:off x="4241174" y="1948991"/>
            <a:ext cx="6016008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wrap="square" rtlCol="0" anchor="ctr">
            <a:spAutoFit/>
          </a:bodyPr>
          <a:lstStyle/>
          <a:p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Terdiri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dari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1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subjek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1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predikat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(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kalimat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tunggal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).</a:t>
            </a:r>
          </a:p>
          <a:p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Cth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semua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hewan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mamalia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pasti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akan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mati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07723" y="4176572"/>
            <a:ext cx="9249459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wrap="square" rtlCol="0" anchor="ctr">
            <a:spAutoFit/>
          </a:bodyPr>
          <a:lstStyle/>
          <a:p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Memiliki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dua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predikat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dalam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penulisannya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atau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gabungan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dua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pernyataan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tunggal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proposisi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Cth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linux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dapat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dioperasikan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dengan terminal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GUI.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17" name="Group 16"/>
          <p:cNvGrpSpPr/>
          <p:nvPr/>
        </p:nvGrpSpPr>
        <p:grpSpPr>
          <a:xfrm>
            <a:off x="1137154" y="808551"/>
            <a:ext cx="1920620" cy="1920620"/>
            <a:chOff x="1350982" y="808551"/>
            <a:chExt cx="1521893" cy="1521893"/>
          </a:xfrm>
        </p:grpSpPr>
        <p:sp>
          <p:nvSpPr>
            <p:cNvPr id="15" name="Google Shape;2200;p99"/>
            <p:cNvSpPr/>
            <p:nvPr/>
          </p:nvSpPr>
          <p:spPr>
            <a:xfrm>
              <a:off x="1457044" y="914613"/>
              <a:ext cx="1309769" cy="1309769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2184;p99"/>
            <p:cNvSpPr/>
            <p:nvPr/>
          </p:nvSpPr>
          <p:spPr>
            <a:xfrm>
              <a:off x="1350982" y="808551"/>
              <a:ext cx="1521893" cy="1521893"/>
            </a:xfrm>
            <a:prstGeom prst="ellipse">
              <a:avLst/>
            </a:pr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8" name="Google Shape;2201;p99"/>
          <p:cNvSpPr txBox="1"/>
          <p:nvPr/>
        </p:nvSpPr>
        <p:spPr>
          <a:xfrm>
            <a:off x="1137154" y="1379617"/>
            <a:ext cx="1884600" cy="7032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 b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Hammersmith One"/>
                <a:sym typeface="Hammersmith One"/>
              </a:rPr>
              <a:t>Aspek Bentuk</a:t>
            </a:r>
            <a:endParaRPr sz="2200" b="1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  <a:cs typeface="Hammersmith One"/>
              <a:sym typeface="Hammersmith One"/>
            </a:endParaRPr>
          </a:p>
        </p:txBody>
      </p:sp>
    </p:spTree>
    <p:extLst>
      <p:ext uri="{BB962C8B-B14F-4D97-AF65-F5344CB8AC3E}">
        <p14:creationId xmlns:p14="http://schemas.microsoft.com/office/powerpoint/2010/main" val="14634524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129746" y="3726665"/>
            <a:ext cx="1866507" cy="394960"/>
          </a:xfrm>
          <a:prstGeom prst="rect">
            <a:avLst/>
          </a:prstGeom>
          <a:solidFill>
            <a:srgbClr val="FFF7E1"/>
          </a:solidFill>
          <a:ln w="19050"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Kategorial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</a:p>
        </p:txBody>
      </p:sp>
      <p:sp>
        <p:nvSpPr>
          <p:cNvPr id="9" name="Rectangle 8"/>
          <p:cNvSpPr/>
          <p:nvPr/>
        </p:nvSpPr>
        <p:spPr>
          <a:xfrm>
            <a:off x="4185804" y="1756246"/>
            <a:ext cx="1866507" cy="3949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Kondisional</a:t>
            </a:r>
            <a:endParaRPr 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127215" y="4135199"/>
            <a:ext cx="3780200" cy="1477328"/>
          </a:xfrm>
          <a:prstGeom prst="rect">
            <a:avLst/>
          </a:prstGeom>
          <a:solidFill>
            <a:srgbClr val="FFF7E1"/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wrap="square" rtlCol="0" anchor="ctr">
            <a:spAutoFit/>
          </a:bodyPr>
          <a:lstStyle/>
          <a:p>
            <a:pPr algn="just"/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Pernyataan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proposisi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nilai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pembenaran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atau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penolakan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(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linkar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secara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mutlak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tanpa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syarat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apa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pun.</a:t>
            </a:r>
          </a:p>
          <a:p>
            <a:pPr algn="just"/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Contoh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semua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mahluk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hidup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makan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minum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pasti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akan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mati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185804" y="1115289"/>
            <a:ext cx="4708012" cy="646331"/>
          </a:xfrm>
          <a:prstGeom prst="rect">
            <a:avLst/>
          </a:prstGeom>
          <a:solidFill>
            <a:srgbClr val="FFF7E1"/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wrap="square" rtlCol="0" anchor="ctr">
            <a:spAutoFit/>
          </a:bodyPr>
          <a:lstStyle/>
          <a:p>
            <a:pPr algn="just"/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Pernyataan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proposisi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nilai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kebenarannya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memiliki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syarat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penentu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6191156" y="2380659"/>
            <a:ext cx="5420414" cy="1668066"/>
          </a:xfrm>
          <a:prstGeom prst="roundRect">
            <a:avLst/>
          </a:prstGeom>
          <a:solidFill>
            <a:srgbClr val="FFF7E1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 algn="just">
              <a:buAutoNum type="alphaLcPeriod"/>
            </a:pP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Hipotesis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</a:p>
          <a:p>
            <a:pPr algn="just"/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Dapat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dinyatakan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kebenarannya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jika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memenuhi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persyaratan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tertentu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pPr algn="just"/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Contoh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: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semakin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tinggi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RAM computer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makan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semakin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cepat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proses yang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dijalankannya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6191156" y="4236905"/>
            <a:ext cx="5420414" cy="1835904"/>
          </a:xfrm>
          <a:prstGeom prst="roundRect">
            <a:avLst/>
          </a:prstGeom>
          <a:solidFill>
            <a:srgbClr val="FFF7E1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b.  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Disjungtif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 </a:t>
            </a:r>
          </a:p>
          <a:p>
            <a:pPr algn="just"/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Nilai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kebenerannya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diperoleh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berdasarkan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pilihan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tertentu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Ciri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khusus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pernyataan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ini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adalah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penggunaan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atribut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kata dalam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penjabarannya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pPr algn="just"/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Contoh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: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komputer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semakin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lambat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karena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RAM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kecil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atau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terknena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virus</a:t>
            </a:r>
          </a:p>
        </p:txBody>
      </p:sp>
      <p:cxnSp>
        <p:nvCxnSpPr>
          <p:cNvPr id="22" name="Straight Connector 21"/>
          <p:cNvCxnSpPr/>
          <p:nvPr/>
        </p:nvCxnSpPr>
        <p:spPr>
          <a:xfrm>
            <a:off x="5474719" y="2284283"/>
            <a:ext cx="0" cy="274326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5464882" y="5027549"/>
            <a:ext cx="480767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>
            <a:off x="5474719" y="3051187"/>
            <a:ext cx="480767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5" name="Group 14"/>
          <p:cNvGrpSpPr/>
          <p:nvPr/>
        </p:nvGrpSpPr>
        <p:grpSpPr>
          <a:xfrm>
            <a:off x="1137154" y="808551"/>
            <a:ext cx="1920620" cy="1920620"/>
            <a:chOff x="1350982" y="808551"/>
            <a:chExt cx="1521893" cy="1521893"/>
          </a:xfrm>
        </p:grpSpPr>
        <p:sp>
          <p:nvSpPr>
            <p:cNvPr id="16" name="Google Shape;2200;p99"/>
            <p:cNvSpPr/>
            <p:nvPr/>
          </p:nvSpPr>
          <p:spPr>
            <a:xfrm>
              <a:off x="1457044" y="914613"/>
              <a:ext cx="1309769" cy="130976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2184;p99"/>
            <p:cNvSpPr/>
            <p:nvPr/>
          </p:nvSpPr>
          <p:spPr>
            <a:xfrm>
              <a:off x="1350982" y="808551"/>
              <a:ext cx="1521893" cy="1521893"/>
            </a:xfrm>
            <a:prstGeom prst="ellipse">
              <a:avLst/>
            </a:pr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8" name="Google Shape;2201;p99"/>
          <p:cNvSpPr txBox="1"/>
          <p:nvPr/>
        </p:nvSpPr>
        <p:spPr>
          <a:xfrm>
            <a:off x="1137154" y="1379617"/>
            <a:ext cx="1884600" cy="7032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 b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Hammersmith One"/>
                <a:sym typeface="Hammersmith One"/>
              </a:rPr>
              <a:t>Aspek Sifat</a:t>
            </a:r>
            <a:endParaRPr sz="2200" b="1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  <a:cs typeface="Hammersmith One"/>
              <a:sym typeface="Hammersmith One"/>
            </a:endParaRPr>
          </a:p>
        </p:txBody>
      </p:sp>
      <p:cxnSp>
        <p:nvCxnSpPr>
          <p:cNvPr id="23" name="Straight Arrow Connector 22"/>
          <p:cNvCxnSpPr/>
          <p:nvPr/>
        </p:nvCxnSpPr>
        <p:spPr>
          <a:xfrm>
            <a:off x="3337499" y="1699791"/>
            <a:ext cx="568580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6" name="Picture 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cxnSp>
        <p:nvCxnSpPr>
          <p:cNvPr id="27" name="Straight Arrow Connector 26"/>
          <p:cNvCxnSpPr/>
          <p:nvPr/>
        </p:nvCxnSpPr>
        <p:spPr>
          <a:xfrm>
            <a:off x="2154701" y="2972158"/>
            <a:ext cx="0" cy="551001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536301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300089" y="4562095"/>
            <a:ext cx="1594750" cy="3949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Singular</a:t>
            </a:r>
          </a:p>
        </p:txBody>
      </p:sp>
      <p:sp>
        <p:nvSpPr>
          <p:cNvPr id="8" name="Rectangle 7"/>
          <p:cNvSpPr/>
          <p:nvPr/>
        </p:nvSpPr>
        <p:spPr>
          <a:xfrm>
            <a:off x="4331065" y="937989"/>
            <a:ext cx="1594750" cy="3949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Universal</a:t>
            </a:r>
          </a:p>
        </p:txBody>
      </p:sp>
      <p:cxnSp>
        <p:nvCxnSpPr>
          <p:cNvPr id="9" name="Straight Arrow Connector 8"/>
          <p:cNvCxnSpPr/>
          <p:nvPr/>
        </p:nvCxnSpPr>
        <p:spPr>
          <a:xfrm>
            <a:off x="3258428" y="2478425"/>
            <a:ext cx="806676" cy="386885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4331065" y="2667830"/>
            <a:ext cx="1594750" cy="3949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Partikular</a:t>
            </a:r>
            <a:endParaRPr 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331065" y="1332949"/>
            <a:ext cx="5364480" cy="9233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wrap="square" rtlCol="0" anchor="ctr">
            <a:spAutoFit/>
          </a:bodyPr>
          <a:lstStyle/>
          <a:p>
            <a:pPr algn="just"/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Pernyataan yang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menjelaskan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kondisi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secara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menyeluruh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atau bagian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tertentu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Ditandai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dengan kata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setiap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seluruh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semua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masing-masing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331065" y="3062790"/>
            <a:ext cx="5364480" cy="9233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wrap="square" rtlCol="0" anchor="ctr">
            <a:spAutoFit/>
          </a:bodyPr>
          <a:lstStyle/>
          <a:p>
            <a:pPr algn="just"/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Penyampaian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sebagian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pernyataan dalam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seluruh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aspek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kebenaran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biasanya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ditandai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dengan kata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sebagian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tidak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semua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beberapa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kebanyakan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300089" y="4957055"/>
            <a:ext cx="536448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wrap="square" rtlCol="0" anchor="ctr">
            <a:spAutoFit/>
          </a:bodyPr>
          <a:lstStyle/>
          <a:p>
            <a:pPr algn="just"/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Penyampaian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pernyataan dengan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satu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aspek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saja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 Hal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ini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dapat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dilihat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dalam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penggunaan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kata </a:t>
            </a:r>
            <a:r>
              <a:rPr lang="en-US" i="1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ini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itu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1137154" y="808551"/>
            <a:ext cx="1920620" cy="1920620"/>
            <a:chOff x="1350982" y="808551"/>
            <a:chExt cx="1521893" cy="1521893"/>
          </a:xfrm>
        </p:grpSpPr>
        <p:sp>
          <p:nvSpPr>
            <p:cNvPr id="15" name="Google Shape;2200;p99"/>
            <p:cNvSpPr/>
            <p:nvPr/>
          </p:nvSpPr>
          <p:spPr>
            <a:xfrm>
              <a:off x="1457044" y="914613"/>
              <a:ext cx="1309769" cy="1309769"/>
            </a:xfrm>
            <a:prstGeom prst="ellipse">
              <a:avLst/>
            </a:prstGeom>
            <a:solidFill>
              <a:srgbClr val="5B9B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2184;p99"/>
            <p:cNvSpPr/>
            <p:nvPr/>
          </p:nvSpPr>
          <p:spPr>
            <a:xfrm>
              <a:off x="1350982" y="808551"/>
              <a:ext cx="1521893" cy="1521893"/>
            </a:xfrm>
            <a:prstGeom prst="ellipse">
              <a:avLst/>
            </a:pr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7" name="Google Shape;2201;p99"/>
          <p:cNvSpPr txBox="1"/>
          <p:nvPr/>
        </p:nvSpPr>
        <p:spPr>
          <a:xfrm>
            <a:off x="1137154" y="1379617"/>
            <a:ext cx="1884600" cy="7032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 b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Hammersmith One"/>
                <a:sym typeface="Hammersmith One"/>
              </a:rPr>
              <a:t>Aspek Luas</a:t>
            </a:r>
            <a:endParaRPr sz="2200" b="1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  <a:cs typeface="Hammersmith One"/>
              <a:sym typeface="Hammersmith One"/>
            </a:endParaRPr>
          </a:p>
        </p:txBody>
      </p:sp>
      <p:cxnSp>
        <p:nvCxnSpPr>
          <p:cNvPr id="19" name="Straight Arrow Connector 18"/>
          <p:cNvCxnSpPr/>
          <p:nvPr/>
        </p:nvCxnSpPr>
        <p:spPr>
          <a:xfrm>
            <a:off x="3337499" y="1699791"/>
            <a:ext cx="727605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>
            <a:off x="2154701" y="2972158"/>
            <a:ext cx="0" cy="116252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5" name="Picture 2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209398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4166465" y="482265"/>
            <a:ext cx="3263035" cy="587919"/>
          </a:xfrm>
          <a:prstGeom prst="rect">
            <a:avLst/>
          </a:prstGeom>
          <a:solidFill>
            <a:schemeClr val="accent6">
              <a:lumMod val="75000"/>
              <a:alpha val="28000"/>
            </a:schemeClr>
          </a:solidFill>
          <a:ln w="19050">
            <a:solidFill>
              <a:schemeClr val="accent6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Proposisi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A</a:t>
            </a:r>
          </a:p>
        </p:txBody>
      </p:sp>
      <p:sp>
        <p:nvSpPr>
          <p:cNvPr id="13" name="Rectangle 12"/>
          <p:cNvSpPr/>
          <p:nvPr/>
        </p:nvSpPr>
        <p:spPr>
          <a:xfrm>
            <a:off x="4166465" y="1151659"/>
            <a:ext cx="3263035" cy="1944266"/>
          </a:xfrm>
          <a:prstGeom prst="rect">
            <a:avLst/>
          </a:prstGeom>
          <a:solidFill>
            <a:schemeClr val="accent6">
              <a:lumMod val="75000"/>
              <a:alpha val="28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Proposisi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bersifat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universal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afirmatif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atau singular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positif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untuk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menyatakan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secara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keseluruhan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tentang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kebenaran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pengakuan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nilai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positif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  </a:t>
            </a:r>
          </a:p>
        </p:txBody>
      </p:sp>
      <p:sp>
        <p:nvSpPr>
          <p:cNvPr id="15" name="Rectangle 14"/>
          <p:cNvSpPr/>
          <p:nvPr/>
        </p:nvSpPr>
        <p:spPr>
          <a:xfrm>
            <a:off x="7887565" y="482265"/>
            <a:ext cx="3263035" cy="587919"/>
          </a:xfrm>
          <a:prstGeom prst="rect">
            <a:avLst/>
          </a:prstGeom>
          <a:solidFill>
            <a:schemeClr val="accent6">
              <a:lumMod val="75000"/>
              <a:alpha val="28000"/>
            </a:schemeClr>
          </a:solidFill>
          <a:ln w="19050">
            <a:solidFill>
              <a:schemeClr val="accent6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Proposisi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E</a:t>
            </a:r>
          </a:p>
        </p:txBody>
      </p:sp>
      <p:sp>
        <p:nvSpPr>
          <p:cNvPr id="16" name="Rectangle 15"/>
          <p:cNvSpPr/>
          <p:nvPr/>
        </p:nvSpPr>
        <p:spPr>
          <a:xfrm>
            <a:off x="7887565" y="1151659"/>
            <a:ext cx="3263035" cy="1944266"/>
          </a:xfrm>
          <a:prstGeom prst="rect">
            <a:avLst/>
          </a:prstGeom>
          <a:solidFill>
            <a:schemeClr val="accent6">
              <a:lumMod val="75000"/>
              <a:alpha val="28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Kebalikan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dari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proposisi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A,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proposisi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E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bersifat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universal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negatif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atau singular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negatif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untuk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menyatakan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penolakan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pengingkaran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negative.</a:t>
            </a:r>
          </a:p>
        </p:txBody>
      </p:sp>
      <p:sp>
        <p:nvSpPr>
          <p:cNvPr id="17" name="Rectangle 16"/>
          <p:cNvSpPr/>
          <p:nvPr/>
        </p:nvSpPr>
        <p:spPr>
          <a:xfrm>
            <a:off x="4166465" y="3492165"/>
            <a:ext cx="3263035" cy="587919"/>
          </a:xfrm>
          <a:prstGeom prst="rect">
            <a:avLst/>
          </a:prstGeom>
          <a:solidFill>
            <a:schemeClr val="accent6">
              <a:lumMod val="75000"/>
              <a:alpha val="28000"/>
            </a:schemeClr>
          </a:solidFill>
          <a:ln w="19050">
            <a:solidFill>
              <a:schemeClr val="accent6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Proposisi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I</a:t>
            </a:r>
          </a:p>
        </p:txBody>
      </p:sp>
      <p:sp>
        <p:nvSpPr>
          <p:cNvPr id="18" name="Rectangle 17"/>
          <p:cNvSpPr/>
          <p:nvPr/>
        </p:nvSpPr>
        <p:spPr>
          <a:xfrm>
            <a:off x="4166465" y="4164493"/>
            <a:ext cx="3263035" cy="1941332"/>
          </a:xfrm>
          <a:prstGeom prst="rect">
            <a:avLst/>
          </a:prstGeom>
          <a:solidFill>
            <a:schemeClr val="accent6">
              <a:lumMod val="75000"/>
              <a:alpha val="28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Proposisi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partikular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afirmatif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menjelaskan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sebagian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dari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semua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kebenaran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pengakuan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bernilai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positif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  <p:sp>
        <p:nvSpPr>
          <p:cNvPr id="19" name="Rectangle 18"/>
          <p:cNvSpPr/>
          <p:nvPr/>
        </p:nvSpPr>
        <p:spPr>
          <a:xfrm>
            <a:off x="7887565" y="3492165"/>
            <a:ext cx="3263035" cy="587919"/>
          </a:xfrm>
          <a:prstGeom prst="rect">
            <a:avLst/>
          </a:prstGeom>
          <a:solidFill>
            <a:schemeClr val="accent6">
              <a:lumMod val="75000"/>
              <a:alpha val="28000"/>
            </a:schemeClr>
          </a:solidFill>
          <a:ln w="19050">
            <a:solidFill>
              <a:schemeClr val="accent6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Proposisi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O</a:t>
            </a:r>
          </a:p>
        </p:txBody>
      </p:sp>
      <p:sp>
        <p:nvSpPr>
          <p:cNvPr id="20" name="Rectangle 19"/>
          <p:cNvSpPr/>
          <p:nvPr/>
        </p:nvSpPr>
        <p:spPr>
          <a:xfrm>
            <a:off x="7887565" y="4164493"/>
            <a:ext cx="3263035" cy="1941332"/>
          </a:xfrm>
          <a:prstGeom prst="rect">
            <a:avLst/>
          </a:prstGeom>
          <a:solidFill>
            <a:schemeClr val="accent6">
              <a:lumMod val="75000"/>
              <a:alpha val="28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Kebalikan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dari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proposisi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I,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prososisi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O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jenis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partikular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negatif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menyatakan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sebagian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dari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keseluruhan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penolakan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pengingkaran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bernilali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negatif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  <p:grpSp>
        <p:nvGrpSpPr>
          <p:cNvPr id="25" name="Group 24"/>
          <p:cNvGrpSpPr/>
          <p:nvPr/>
        </p:nvGrpSpPr>
        <p:grpSpPr>
          <a:xfrm>
            <a:off x="1137154" y="808551"/>
            <a:ext cx="1920620" cy="1920620"/>
            <a:chOff x="1350982" y="808551"/>
            <a:chExt cx="1521893" cy="1521893"/>
          </a:xfrm>
        </p:grpSpPr>
        <p:sp>
          <p:nvSpPr>
            <p:cNvPr id="26" name="Google Shape;2200;p99"/>
            <p:cNvSpPr/>
            <p:nvPr/>
          </p:nvSpPr>
          <p:spPr>
            <a:xfrm>
              <a:off x="1457044" y="914613"/>
              <a:ext cx="1309769" cy="1309769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184;p99"/>
            <p:cNvSpPr/>
            <p:nvPr/>
          </p:nvSpPr>
          <p:spPr>
            <a:xfrm>
              <a:off x="1350982" y="808551"/>
              <a:ext cx="1521893" cy="1521893"/>
            </a:xfrm>
            <a:prstGeom prst="ellipse">
              <a:avLst/>
            </a:pr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8" name="Google Shape;2201;p99"/>
          <p:cNvSpPr txBox="1"/>
          <p:nvPr/>
        </p:nvSpPr>
        <p:spPr>
          <a:xfrm>
            <a:off x="1137154" y="1379617"/>
            <a:ext cx="1884600" cy="7032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r>
              <a:rPr lang="en-US" sz="2200" b="1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Hammersmith One"/>
                <a:sym typeface="Hammersmith One"/>
              </a:rPr>
              <a:t>Aspek</a:t>
            </a:r>
            <a:r>
              <a:rPr lang="en-US" sz="2200" b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Hammersmith One"/>
                <a:sym typeface="Hammersmith One"/>
              </a:rPr>
              <a:t> </a:t>
            </a:r>
            <a:r>
              <a:rPr lang="en-US" sz="2200" b="1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Hammersmith One"/>
                <a:sym typeface="Hammersmith One"/>
              </a:rPr>
              <a:t>Kualitas</a:t>
            </a:r>
            <a:r>
              <a:rPr lang="en-US" sz="2200" b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Hammersmith One"/>
                <a:sym typeface="Hammersmith One"/>
              </a:rPr>
              <a:t> </a:t>
            </a:r>
            <a:r>
              <a:rPr lang="en-US" sz="2200" b="1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Hammersmith One"/>
                <a:sym typeface="Hammersmith One"/>
              </a:rPr>
              <a:t>dan</a:t>
            </a:r>
            <a:r>
              <a:rPr lang="en-US" sz="2200" b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Hammersmith One"/>
                <a:sym typeface="Hammersmith One"/>
              </a:rPr>
              <a:t> </a:t>
            </a:r>
            <a:r>
              <a:rPr lang="en-US" sz="2200" b="1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Hammersmith One"/>
                <a:sym typeface="Hammersmith One"/>
              </a:rPr>
              <a:t>Kuantitas</a:t>
            </a:r>
            <a:endParaRPr lang="en-US" sz="2200" b="1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  <a:cs typeface="Hammersmith One"/>
              <a:sym typeface="Hammersmith One"/>
            </a:endParaRPr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613894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 47"/>
          <p:cNvSpPr/>
          <p:nvPr/>
        </p:nvSpPr>
        <p:spPr>
          <a:xfrm>
            <a:off x="0" y="2201717"/>
            <a:ext cx="12192000" cy="2050871"/>
          </a:xfrm>
          <a:prstGeom prst="rect">
            <a:avLst/>
          </a:prstGeom>
          <a:pattFill prst="diagBrick">
            <a:fgClr>
              <a:srgbClr val="E7AFAF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217117"/>
            <a:ext cx="12176767" cy="640883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907775" y="747337"/>
            <a:ext cx="10376452" cy="4959627"/>
            <a:chOff x="900157" y="747337"/>
            <a:chExt cx="10376452" cy="4959626"/>
          </a:xfrm>
        </p:grpSpPr>
        <p:sp>
          <p:nvSpPr>
            <p:cNvPr id="5" name="Rectangle 4"/>
            <p:cNvSpPr/>
            <p:nvPr/>
          </p:nvSpPr>
          <p:spPr>
            <a:xfrm>
              <a:off x="900157" y="747337"/>
              <a:ext cx="10376452" cy="4959626"/>
            </a:xfrm>
            <a:prstGeom prst="rect">
              <a:avLst/>
            </a:prstGeom>
            <a:solidFill>
              <a:srgbClr val="F9AB2B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1225825" y="1065175"/>
              <a:ext cx="9740349" cy="4323950"/>
              <a:chOff x="1218207" y="1207174"/>
              <a:chExt cx="9740349" cy="4323950"/>
            </a:xfrm>
          </p:grpSpPr>
          <p:sp>
            <p:nvSpPr>
              <p:cNvPr id="6" name="Rectangle 5"/>
              <p:cNvSpPr/>
              <p:nvPr/>
            </p:nvSpPr>
            <p:spPr>
              <a:xfrm>
                <a:off x="1218209" y="1207603"/>
                <a:ext cx="9740347" cy="4323521"/>
              </a:xfrm>
              <a:prstGeom prst="rect">
                <a:avLst/>
              </a:prstGeom>
              <a:solidFill>
                <a:srgbClr val="3F6D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" name="Rectangle 48"/>
              <p:cNvSpPr/>
              <p:nvPr/>
            </p:nvSpPr>
            <p:spPr>
              <a:xfrm flipH="1" flipV="1">
                <a:off x="1218207" y="1207174"/>
                <a:ext cx="9740348" cy="4323950"/>
              </a:xfrm>
              <a:custGeom>
                <a:avLst/>
                <a:gdLst>
                  <a:gd name="connsiteX0" fmla="*/ 0 w 9521687"/>
                  <a:gd name="connsiteY0" fmla="*/ 0 h 4174435"/>
                  <a:gd name="connsiteX1" fmla="*/ 9521687 w 9521687"/>
                  <a:gd name="connsiteY1" fmla="*/ 0 h 4174435"/>
                  <a:gd name="connsiteX2" fmla="*/ 9521687 w 9521687"/>
                  <a:gd name="connsiteY2" fmla="*/ 4174435 h 4174435"/>
                  <a:gd name="connsiteX3" fmla="*/ 0 w 9521687"/>
                  <a:gd name="connsiteY3" fmla="*/ 4174435 h 4174435"/>
                  <a:gd name="connsiteX4" fmla="*/ 0 w 9521687"/>
                  <a:gd name="connsiteY4" fmla="*/ 0 h 4174435"/>
                  <a:gd name="connsiteX0" fmla="*/ 0 w 9521687"/>
                  <a:gd name="connsiteY0" fmla="*/ 4174435 h 4174435"/>
                  <a:gd name="connsiteX1" fmla="*/ 9521687 w 9521687"/>
                  <a:gd name="connsiteY1" fmla="*/ 0 h 4174435"/>
                  <a:gd name="connsiteX2" fmla="*/ 9521687 w 9521687"/>
                  <a:gd name="connsiteY2" fmla="*/ 4174435 h 4174435"/>
                  <a:gd name="connsiteX3" fmla="*/ 0 w 9521687"/>
                  <a:gd name="connsiteY3" fmla="*/ 4174435 h 4174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1687" h="4174435">
                    <a:moveTo>
                      <a:pt x="0" y="4174435"/>
                    </a:moveTo>
                    <a:lnTo>
                      <a:pt x="9521687" y="0"/>
                    </a:lnTo>
                    <a:lnTo>
                      <a:pt x="9521687" y="4174435"/>
                    </a:lnTo>
                    <a:lnTo>
                      <a:pt x="0" y="4174435"/>
                    </a:lnTo>
                    <a:close/>
                  </a:path>
                </a:pathLst>
              </a:custGeom>
              <a:solidFill>
                <a:srgbClr val="3F6D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10" name="Rounded Rectangle 9"/>
          <p:cNvSpPr/>
          <p:nvPr/>
        </p:nvSpPr>
        <p:spPr>
          <a:xfrm>
            <a:off x="512855" y="5894479"/>
            <a:ext cx="11181523" cy="149087"/>
          </a:xfrm>
          <a:prstGeom prst="roundRect">
            <a:avLst/>
          </a:prstGeom>
          <a:solidFill>
            <a:srgbClr val="F9AB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Title 1"/>
          <p:cNvSpPr>
            <a:spLocks noGrp="1"/>
          </p:cNvSpPr>
          <p:nvPr>
            <p:ph type="title"/>
          </p:nvPr>
        </p:nvSpPr>
        <p:spPr>
          <a:xfrm>
            <a:off x="2149014" y="1889321"/>
            <a:ext cx="7909205" cy="2675660"/>
          </a:xfrm>
        </p:spPr>
        <p:txBody>
          <a:bodyPr>
            <a:noAutofit/>
          </a:bodyPr>
          <a:lstStyle/>
          <a:p>
            <a:r>
              <a:rPr lang="id-ID" sz="5400" b="1" dirty="0">
                <a:solidFill>
                  <a:schemeClr val="bg1"/>
                </a:solidFill>
                <a:ea typeface="Cambria" panose="02040503050406030204" pitchFamily="18" charset="0"/>
              </a:rPr>
              <a:t>Silakan kerjakan </a:t>
            </a:r>
            <a:r>
              <a:rPr lang="en-US" sz="5400" b="1" dirty="0">
                <a:solidFill>
                  <a:schemeClr val="bg1"/>
                </a:solidFill>
                <a:ea typeface="Cambria" panose="02040503050406030204" pitchFamily="18" charset="0"/>
              </a:rPr>
              <a:t>Yuk, </a:t>
            </a:r>
            <a:r>
              <a:rPr lang="en-US" sz="5400" b="1" dirty="0" err="1">
                <a:solidFill>
                  <a:schemeClr val="bg1"/>
                </a:solidFill>
                <a:ea typeface="Cambria" panose="02040503050406030204" pitchFamily="18" charset="0"/>
              </a:rPr>
              <a:t>Asah</a:t>
            </a:r>
            <a:r>
              <a:rPr lang="en-US" sz="5400" b="1" dirty="0">
                <a:solidFill>
                  <a:schemeClr val="bg1"/>
                </a:solidFill>
                <a:ea typeface="Cambria" panose="02040503050406030204" pitchFamily="18" charset="0"/>
              </a:rPr>
              <a:t> </a:t>
            </a:r>
            <a:r>
              <a:rPr lang="en-US" sz="5400" b="1" dirty="0" err="1">
                <a:solidFill>
                  <a:schemeClr val="bg1"/>
                </a:solidFill>
                <a:ea typeface="Cambria" panose="02040503050406030204" pitchFamily="18" charset="0"/>
              </a:rPr>
              <a:t>Literasimu</a:t>
            </a:r>
            <a:r>
              <a:rPr lang="en-US" sz="5400" b="1" dirty="0">
                <a:solidFill>
                  <a:schemeClr val="bg1"/>
                </a:solidFill>
                <a:ea typeface="Cambria" panose="02040503050406030204" pitchFamily="18" charset="0"/>
              </a:rPr>
              <a:t>! 2</a:t>
            </a:r>
            <a:endParaRPr lang="id-ID" sz="5400" b="1" dirty="0">
              <a:solidFill>
                <a:schemeClr val="bg1"/>
              </a:solidFill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63735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Freeform 29"/>
          <p:cNvSpPr/>
          <p:nvPr/>
        </p:nvSpPr>
        <p:spPr>
          <a:xfrm>
            <a:off x="-178689" y="-254540"/>
            <a:ext cx="7529667" cy="4834347"/>
          </a:xfrm>
          <a:custGeom>
            <a:avLst/>
            <a:gdLst>
              <a:gd name="connsiteX0" fmla="*/ 6683148 w 6906694"/>
              <a:gd name="connsiteY0" fmla="*/ 596615 h 8037596"/>
              <a:gd name="connsiteX1" fmla="*/ 5552848 w 6906694"/>
              <a:gd name="connsiteY1" fmla="*/ 1434815 h 8037596"/>
              <a:gd name="connsiteX2" fmla="*/ 5413148 w 6906694"/>
              <a:gd name="connsiteY2" fmla="*/ 2565115 h 8037596"/>
              <a:gd name="connsiteX3" fmla="*/ 4701948 w 6906694"/>
              <a:gd name="connsiteY3" fmla="*/ 3327115 h 8037596"/>
              <a:gd name="connsiteX4" fmla="*/ 3965348 w 6906694"/>
              <a:gd name="connsiteY4" fmla="*/ 3771615 h 8037596"/>
              <a:gd name="connsiteX5" fmla="*/ 3685948 w 6906694"/>
              <a:gd name="connsiteY5" fmla="*/ 5270215 h 8037596"/>
              <a:gd name="connsiteX6" fmla="*/ 2174648 w 6906694"/>
              <a:gd name="connsiteY6" fmla="*/ 5943315 h 8037596"/>
              <a:gd name="connsiteX7" fmla="*/ 1272948 w 6906694"/>
              <a:gd name="connsiteY7" fmla="*/ 7543515 h 8037596"/>
              <a:gd name="connsiteX8" fmla="*/ 371248 w 6906694"/>
              <a:gd name="connsiteY8" fmla="*/ 7416515 h 8037596"/>
              <a:gd name="connsiteX9" fmla="*/ 549048 w 6906694"/>
              <a:gd name="connsiteY9" fmla="*/ 520415 h 8037596"/>
              <a:gd name="connsiteX10" fmla="*/ 6683148 w 6906694"/>
              <a:gd name="connsiteY10" fmla="*/ 596615 h 8037596"/>
              <a:gd name="connsiteX0" fmla="*/ 6770734 w 6988126"/>
              <a:gd name="connsiteY0" fmla="*/ 689891 h 7991172"/>
              <a:gd name="connsiteX1" fmla="*/ 5561300 w 6988126"/>
              <a:gd name="connsiteY1" fmla="*/ 1388391 h 7991172"/>
              <a:gd name="connsiteX2" fmla="*/ 5421600 w 6988126"/>
              <a:gd name="connsiteY2" fmla="*/ 2518691 h 7991172"/>
              <a:gd name="connsiteX3" fmla="*/ 4710400 w 6988126"/>
              <a:gd name="connsiteY3" fmla="*/ 3280691 h 7991172"/>
              <a:gd name="connsiteX4" fmla="*/ 3973800 w 6988126"/>
              <a:gd name="connsiteY4" fmla="*/ 3725191 h 7991172"/>
              <a:gd name="connsiteX5" fmla="*/ 3694400 w 6988126"/>
              <a:gd name="connsiteY5" fmla="*/ 5223791 h 7991172"/>
              <a:gd name="connsiteX6" fmla="*/ 2183100 w 6988126"/>
              <a:gd name="connsiteY6" fmla="*/ 5896891 h 7991172"/>
              <a:gd name="connsiteX7" fmla="*/ 1281400 w 6988126"/>
              <a:gd name="connsiteY7" fmla="*/ 7497091 h 7991172"/>
              <a:gd name="connsiteX8" fmla="*/ 379700 w 6988126"/>
              <a:gd name="connsiteY8" fmla="*/ 7370091 h 7991172"/>
              <a:gd name="connsiteX9" fmla="*/ 557500 w 6988126"/>
              <a:gd name="connsiteY9" fmla="*/ 473991 h 7991172"/>
              <a:gd name="connsiteX10" fmla="*/ 6770734 w 6988126"/>
              <a:gd name="connsiteY10" fmla="*/ 689891 h 7991172"/>
              <a:gd name="connsiteX0" fmla="*/ 6468288 w 6589507"/>
              <a:gd name="connsiteY0" fmla="*/ 713721 h 8015002"/>
              <a:gd name="connsiteX1" fmla="*/ 5258854 w 6589507"/>
              <a:gd name="connsiteY1" fmla="*/ 1412221 h 8015002"/>
              <a:gd name="connsiteX2" fmla="*/ 5119154 w 6589507"/>
              <a:gd name="connsiteY2" fmla="*/ 2542521 h 8015002"/>
              <a:gd name="connsiteX3" fmla="*/ 4407954 w 6589507"/>
              <a:gd name="connsiteY3" fmla="*/ 3304521 h 8015002"/>
              <a:gd name="connsiteX4" fmla="*/ 3671354 w 6589507"/>
              <a:gd name="connsiteY4" fmla="*/ 3749021 h 8015002"/>
              <a:gd name="connsiteX5" fmla="*/ 3391954 w 6589507"/>
              <a:gd name="connsiteY5" fmla="*/ 5247621 h 8015002"/>
              <a:gd name="connsiteX6" fmla="*/ 1880654 w 6589507"/>
              <a:gd name="connsiteY6" fmla="*/ 5920721 h 8015002"/>
              <a:gd name="connsiteX7" fmla="*/ 978954 w 6589507"/>
              <a:gd name="connsiteY7" fmla="*/ 7520921 h 8015002"/>
              <a:gd name="connsiteX8" fmla="*/ 77254 w 6589507"/>
              <a:gd name="connsiteY8" fmla="*/ 7393921 h 8015002"/>
              <a:gd name="connsiteX9" fmla="*/ 255054 w 6589507"/>
              <a:gd name="connsiteY9" fmla="*/ 497821 h 8015002"/>
              <a:gd name="connsiteX10" fmla="*/ 1904257 w 6589507"/>
              <a:gd name="connsiteY10" fmla="*/ 561321 h 8015002"/>
              <a:gd name="connsiteX11" fmla="*/ 6468288 w 6589507"/>
              <a:gd name="connsiteY11" fmla="*/ 713721 h 8015002"/>
              <a:gd name="connsiteX0" fmla="*/ 6468288 w 6589506"/>
              <a:gd name="connsiteY0" fmla="*/ 204257 h 7505538"/>
              <a:gd name="connsiteX1" fmla="*/ 5258854 w 6589506"/>
              <a:gd name="connsiteY1" fmla="*/ 902757 h 7505538"/>
              <a:gd name="connsiteX2" fmla="*/ 5119154 w 6589506"/>
              <a:gd name="connsiteY2" fmla="*/ 2033057 h 7505538"/>
              <a:gd name="connsiteX3" fmla="*/ 4407954 w 6589506"/>
              <a:gd name="connsiteY3" fmla="*/ 2795057 h 7505538"/>
              <a:gd name="connsiteX4" fmla="*/ 3671354 w 6589506"/>
              <a:gd name="connsiteY4" fmla="*/ 3239557 h 7505538"/>
              <a:gd name="connsiteX5" fmla="*/ 3391954 w 6589506"/>
              <a:gd name="connsiteY5" fmla="*/ 4738157 h 7505538"/>
              <a:gd name="connsiteX6" fmla="*/ 1880654 w 6589506"/>
              <a:gd name="connsiteY6" fmla="*/ 5411257 h 7505538"/>
              <a:gd name="connsiteX7" fmla="*/ 978954 w 6589506"/>
              <a:gd name="connsiteY7" fmla="*/ 7011457 h 7505538"/>
              <a:gd name="connsiteX8" fmla="*/ 77254 w 6589506"/>
              <a:gd name="connsiteY8" fmla="*/ 6884457 h 7505538"/>
              <a:gd name="connsiteX9" fmla="*/ 255054 w 6589506"/>
              <a:gd name="connsiteY9" fmla="*/ 890057 h 7505538"/>
              <a:gd name="connsiteX10" fmla="*/ 1904257 w 6589506"/>
              <a:gd name="connsiteY10" fmla="*/ 51857 h 7505538"/>
              <a:gd name="connsiteX11" fmla="*/ 6468288 w 6589506"/>
              <a:gd name="connsiteY11" fmla="*/ 204257 h 7505538"/>
              <a:gd name="connsiteX0" fmla="*/ 6421308 w 6542526"/>
              <a:gd name="connsiteY0" fmla="*/ 156794 h 7458075"/>
              <a:gd name="connsiteX1" fmla="*/ 5211874 w 6542526"/>
              <a:gd name="connsiteY1" fmla="*/ 855294 h 7458075"/>
              <a:gd name="connsiteX2" fmla="*/ 5072174 w 6542526"/>
              <a:gd name="connsiteY2" fmla="*/ 1985594 h 7458075"/>
              <a:gd name="connsiteX3" fmla="*/ 4360974 w 6542526"/>
              <a:gd name="connsiteY3" fmla="*/ 2747594 h 7458075"/>
              <a:gd name="connsiteX4" fmla="*/ 3624374 w 6542526"/>
              <a:gd name="connsiteY4" fmla="*/ 3192094 h 7458075"/>
              <a:gd name="connsiteX5" fmla="*/ 3344974 w 6542526"/>
              <a:gd name="connsiteY5" fmla="*/ 4690694 h 7458075"/>
              <a:gd name="connsiteX6" fmla="*/ 1833674 w 6542526"/>
              <a:gd name="connsiteY6" fmla="*/ 5363794 h 7458075"/>
              <a:gd name="connsiteX7" fmla="*/ 931974 w 6542526"/>
              <a:gd name="connsiteY7" fmla="*/ 6963994 h 7458075"/>
              <a:gd name="connsiteX8" fmla="*/ 30274 w 6542526"/>
              <a:gd name="connsiteY8" fmla="*/ 6836994 h 7458075"/>
              <a:gd name="connsiteX9" fmla="*/ 208074 w 6542526"/>
              <a:gd name="connsiteY9" fmla="*/ 842594 h 7458075"/>
              <a:gd name="connsiteX10" fmla="*/ 155907 w 6542526"/>
              <a:gd name="connsiteY10" fmla="*/ 258394 h 7458075"/>
              <a:gd name="connsiteX11" fmla="*/ 1857277 w 6542526"/>
              <a:gd name="connsiteY11" fmla="*/ 4394 h 7458075"/>
              <a:gd name="connsiteX12" fmla="*/ 6421308 w 6542526"/>
              <a:gd name="connsiteY12" fmla="*/ 156794 h 7458075"/>
              <a:gd name="connsiteX0" fmla="*/ 6431073 w 6552291"/>
              <a:gd name="connsiteY0" fmla="*/ 156794 h 7458075"/>
              <a:gd name="connsiteX1" fmla="*/ 5221639 w 6552291"/>
              <a:gd name="connsiteY1" fmla="*/ 855294 h 7458075"/>
              <a:gd name="connsiteX2" fmla="*/ 5081939 w 6552291"/>
              <a:gd name="connsiteY2" fmla="*/ 1985594 h 7458075"/>
              <a:gd name="connsiteX3" fmla="*/ 4370739 w 6552291"/>
              <a:gd name="connsiteY3" fmla="*/ 2747594 h 7458075"/>
              <a:gd name="connsiteX4" fmla="*/ 3634139 w 6552291"/>
              <a:gd name="connsiteY4" fmla="*/ 3192094 h 7458075"/>
              <a:gd name="connsiteX5" fmla="*/ 3354739 w 6552291"/>
              <a:gd name="connsiteY5" fmla="*/ 4690694 h 7458075"/>
              <a:gd name="connsiteX6" fmla="*/ 1843439 w 6552291"/>
              <a:gd name="connsiteY6" fmla="*/ 5363794 h 7458075"/>
              <a:gd name="connsiteX7" fmla="*/ 941739 w 6552291"/>
              <a:gd name="connsiteY7" fmla="*/ 6963994 h 7458075"/>
              <a:gd name="connsiteX8" fmla="*/ 40039 w 6552291"/>
              <a:gd name="connsiteY8" fmla="*/ 6836994 h 7458075"/>
              <a:gd name="connsiteX9" fmla="*/ 128814 w 6552291"/>
              <a:gd name="connsiteY9" fmla="*/ 1337894 h 7458075"/>
              <a:gd name="connsiteX10" fmla="*/ 165672 w 6552291"/>
              <a:gd name="connsiteY10" fmla="*/ 258394 h 7458075"/>
              <a:gd name="connsiteX11" fmla="*/ 1867042 w 6552291"/>
              <a:gd name="connsiteY11" fmla="*/ 4394 h 7458075"/>
              <a:gd name="connsiteX12" fmla="*/ 6431073 w 6552291"/>
              <a:gd name="connsiteY12" fmla="*/ 156794 h 7458075"/>
              <a:gd name="connsiteX0" fmla="*/ 6394731 w 6515949"/>
              <a:gd name="connsiteY0" fmla="*/ 156794 h 6968258"/>
              <a:gd name="connsiteX1" fmla="*/ 5185297 w 6515949"/>
              <a:gd name="connsiteY1" fmla="*/ 855294 h 6968258"/>
              <a:gd name="connsiteX2" fmla="*/ 5045597 w 6515949"/>
              <a:gd name="connsiteY2" fmla="*/ 1985594 h 6968258"/>
              <a:gd name="connsiteX3" fmla="*/ 4334397 w 6515949"/>
              <a:gd name="connsiteY3" fmla="*/ 2747594 h 6968258"/>
              <a:gd name="connsiteX4" fmla="*/ 3597797 w 6515949"/>
              <a:gd name="connsiteY4" fmla="*/ 3192094 h 6968258"/>
              <a:gd name="connsiteX5" fmla="*/ 3318397 w 6515949"/>
              <a:gd name="connsiteY5" fmla="*/ 4690694 h 6968258"/>
              <a:gd name="connsiteX6" fmla="*/ 1807097 w 6515949"/>
              <a:gd name="connsiteY6" fmla="*/ 5363794 h 6968258"/>
              <a:gd name="connsiteX7" fmla="*/ 905397 w 6515949"/>
              <a:gd name="connsiteY7" fmla="*/ 6963994 h 6968258"/>
              <a:gd name="connsiteX8" fmla="*/ 53155 w 6515949"/>
              <a:gd name="connsiteY8" fmla="*/ 5605094 h 6968258"/>
              <a:gd name="connsiteX9" fmla="*/ 92472 w 6515949"/>
              <a:gd name="connsiteY9" fmla="*/ 1337894 h 6968258"/>
              <a:gd name="connsiteX10" fmla="*/ 129330 w 6515949"/>
              <a:gd name="connsiteY10" fmla="*/ 258394 h 6968258"/>
              <a:gd name="connsiteX11" fmla="*/ 1830700 w 6515949"/>
              <a:gd name="connsiteY11" fmla="*/ 4394 h 6968258"/>
              <a:gd name="connsiteX12" fmla="*/ 6394731 w 6515949"/>
              <a:gd name="connsiteY12" fmla="*/ 156794 h 6968258"/>
              <a:gd name="connsiteX0" fmla="*/ 6398933 w 6520151"/>
              <a:gd name="connsiteY0" fmla="*/ 156794 h 7244845"/>
              <a:gd name="connsiteX1" fmla="*/ 5189499 w 6520151"/>
              <a:gd name="connsiteY1" fmla="*/ 855294 h 7244845"/>
              <a:gd name="connsiteX2" fmla="*/ 5049799 w 6520151"/>
              <a:gd name="connsiteY2" fmla="*/ 1985594 h 7244845"/>
              <a:gd name="connsiteX3" fmla="*/ 4338599 w 6520151"/>
              <a:gd name="connsiteY3" fmla="*/ 2747594 h 7244845"/>
              <a:gd name="connsiteX4" fmla="*/ 3601999 w 6520151"/>
              <a:gd name="connsiteY4" fmla="*/ 3192094 h 7244845"/>
              <a:gd name="connsiteX5" fmla="*/ 3322599 w 6520151"/>
              <a:gd name="connsiteY5" fmla="*/ 4690694 h 7244845"/>
              <a:gd name="connsiteX6" fmla="*/ 1811299 w 6520151"/>
              <a:gd name="connsiteY6" fmla="*/ 5363794 h 7244845"/>
              <a:gd name="connsiteX7" fmla="*/ 909599 w 6520151"/>
              <a:gd name="connsiteY7" fmla="*/ 6963994 h 7244845"/>
              <a:gd name="connsiteX8" fmla="*/ 54399 w 6520151"/>
              <a:gd name="connsiteY8" fmla="*/ 7116394 h 7244845"/>
              <a:gd name="connsiteX9" fmla="*/ 57357 w 6520151"/>
              <a:gd name="connsiteY9" fmla="*/ 5605094 h 7244845"/>
              <a:gd name="connsiteX10" fmla="*/ 96674 w 6520151"/>
              <a:gd name="connsiteY10" fmla="*/ 1337894 h 7244845"/>
              <a:gd name="connsiteX11" fmla="*/ 133532 w 6520151"/>
              <a:gd name="connsiteY11" fmla="*/ 258394 h 7244845"/>
              <a:gd name="connsiteX12" fmla="*/ 1834902 w 6520151"/>
              <a:gd name="connsiteY12" fmla="*/ 4394 h 7244845"/>
              <a:gd name="connsiteX13" fmla="*/ 6398933 w 6520151"/>
              <a:gd name="connsiteY13" fmla="*/ 156794 h 7244845"/>
              <a:gd name="connsiteX0" fmla="*/ 6448711 w 6569929"/>
              <a:gd name="connsiteY0" fmla="*/ 165639 h 7253690"/>
              <a:gd name="connsiteX1" fmla="*/ 5239277 w 6569929"/>
              <a:gd name="connsiteY1" fmla="*/ 864139 h 7253690"/>
              <a:gd name="connsiteX2" fmla="*/ 5099577 w 6569929"/>
              <a:gd name="connsiteY2" fmla="*/ 1994439 h 7253690"/>
              <a:gd name="connsiteX3" fmla="*/ 4388377 w 6569929"/>
              <a:gd name="connsiteY3" fmla="*/ 2756439 h 7253690"/>
              <a:gd name="connsiteX4" fmla="*/ 3651777 w 6569929"/>
              <a:gd name="connsiteY4" fmla="*/ 3200939 h 7253690"/>
              <a:gd name="connsiteX5" fmla="*/ 3372377 w 6569929"/>
              <a:gd name="connsiteY5" fmla="*/ 4699539 h 7253690"/>
              <a:gd name="connsiteX6" fmla="*/ 1861077 w 6569929"/>
              <a:gd name="connsiteY6" fmla="*/ 5372639 h 7253690"/>
              <a:gd name="connsiteX7" fmla="*/ 959377 w 6569929"/>
              <a:gd name="connsiteY7" fmla="*/ 6972839 h 7253690"/>
              <a:gd name="connsiteX8" fmla="*/ 104177 w 6569929"/>
              <a:gd name="connsiteY8" fmla="*/ 7125239 h 7253690"/>
              <a:gd name="connsiteX9" fmla="*/ 107135 w 6569929"/>
              <a:gd name="connsiteY9" fmla="*/ 5613939 h 7253690"/>
              <a:gd name="connsiteX10" fmla="*/ 146452 w 6569929"/>
              <a:gd name="connsiteY10" fmla="*/ 1346739 h 7253690"/>
              <a:gd name="connsiteX11" fmla="*/ 114069 w 6569929"/>
              <a:gd name="connsiteY11" fmla="*/ 140239 h 7253690"/>
              <a:gd name="connsiteX12" fmla="*/ 1884680 w 6569929"/>
              <a:gd name="connsiteY12" fmla="*/ 13239 h 7253690"/>
              <a:gd name="connsiteX13" fmla="*/ 6448711 w 6569929"/>
              <a:gd name="connsiteY13" fmla="*/ 165639 h 7253690"/>
              <a:gd name="connsiteX0" fmla="*/ 6463927 w 6585145"/>
              <a:gd name="connsiteY0" fmla="*/ 165639 h 7253690"/>
              <a:gd name="connsiteX1" fmla="*/ 5254493 w 6585145"/>
              <a:gd name="connsiteY1" fmla="*/ 864139 h 7253690"/>
              <a:gd name="connsiteX2" fmla="*/ 5114793 w 6585145"/>
              <a:gd name="connsiteY2" fmla="*/ 1994439 h 7253690"/>
              <a:gd name="connsiteX3" fmla="*/ 4403593 w 6585145"/>
              <a:gd name="connsiteY3" fmla="*/ 2756439 h 7253690"/>
              <a:gd name="connsiteX4" fmla="*/ 3666993 w 6585145"/>
              <a:gd name="connsiteY4" fmla="*/ 3200939 h 7253690"/>
              <a:gd name="connsiteX5" fmla="*/ 3387593 w 6585145"/>
              <a:gd name="connsiteY5" fmla="*/ 4699539 h 7253690"/>
              <a:gd name="connsiteX6" fmla="*/ 1876293 w 6585145"/>
              <a:gd name="connsiteY6" fmla="*/ 5372639 h 7253690"/>
              <a:gd name="connsiteX7" fmla="*/ 974593 w 6585145"/>
              <a:gd name="connsiteY7" fmla="*/ 6972839 h 7253690"/>
              <a:gd name="connsiteX8" fmla="*/ 119393 w 6585145"/>
              <a:gd name="connsiteY8" fmla="*/ 7125239 h 7253690"/>
              <a:gd name="connsiteX9" fmla="*/ 122351 w 6585145"/>
              <a:gd name="connsiteY9" fmla="*/ 5613939 h 7253690"/>
              <a:gd name="connsiteX10" fmla="*/ 102318 w 6585145"/>
              <a:gd name="connsiteY10" fmla="*/ 1359439 h 7253690"/>
              <a:gd name="connsiteX11" fmla="*/ 129285 w 6585145"/>
              <a:gd name="connsiteY11" fmla="*/ 140239 h 7253690"/>
              <a:gd name="connsiteX12" fmla="*/ 1899896 w 6585145"/>
              <a:gd name="connsiteY12" fmla="*/ 13239 h 7253690"/>
              <a:gd name="connsiteX13" fmla="*/ 6463927 w 6585145"/>
              <a:gd name="connsiteY13" fmla="*/ 165639 h 7253690"/>
              <a:gd name="connsiteX0" fmla="*/ 6463927 w 6585145"/>
              <a:gd name="connsiteY0" fmla="*/ 165639 h 7253690"/>
              <a:gd name="connsiteX1" fmla="*/ 5254493 w 6585145"/>
              <a:gd name="connsiteY1" fmla="*/ 864139 h 7253690"/>
              <a:gd name="connsiteX2" fmla="*/ 5114793 w 6585145"/>
              <a:gd name="connsiteY2" fmla="*/ 1994439 h 7253690"/>
              <a:gd name="connsiteX3" fmla="*/ 4571752 w 6585145"/>
              <a:gd name="connsiteY3" fmla="*/ 2845339 h 7253690"/>
              <a:gd name="connsiteX4" fmla="*/ 3666993 w 6585145"/>
              <a:gd name="connsiteY4" fmla="*/ 3200939 h 7253690"/>
              <a:gd name="connsiteX5" fmla="*/ 3387593 w 6585145"/>
              <a:gd name="connsiteY5" fmla="*/ 4699539 h 7253690"/>
              <a:gd name="connsiteX6" fmla="*/ 1876293 w 6585145"/>
              <a:gd name="connsiteY6" fmla="*/ 5372639 h 7253690"/>
              <a:gd name="connsiteX7" fmla="*/ 974593 w 6585145"/>
              <a:gd name="connsiteY7" fmla="*/ 6972839 h 7253690"/>
              <a:gd name="connsiteX8" fmla="*/ 119393 w 6585145"/>
              <a:gd name="connsiteY8" fmla="*/ 7125239 h 7253690"/>
              <a:gd name="connsiteX9" fmla="*/ 122351 w 6585145"/>
              <a:gd name="connsiteY9" fmla="*/ 5613939 h 7253690"/>
              <a:gd name="connsiteX10" fmla="*/ 102318 w 6585145"/>
              <a:gd name="connsiteY10" fmla="*/ 1359439 h 7253690"/>
              <a:gd name="connsiteX11" fmla="*/ 129285 w 6585145"/>
              <a:gd name="connsiteY11" fmla="*/ 140239 h 7253690"/>
              <a:gd name="connsiteX12" fmla="*/ 1899896 w 6585145"/>
              <a:gd name="connsiteY12" fmla="*/ 13239 h 7253690"/>
              <a:gd name="connsiteX13" fmla="*/ 6463927 w 6585145"/>
              <a:gd name="connsiteY13" fmla="*/ 165639 h 7253690"/>
              <a:gd name="connsiteX0" fmla="*/ 6463927 w 6585145"/>
              <a:gd name="connsiteY0" fmla="*/ 165639 h 7253690"/>
              <a:gd name="connsiteX1" fmla="*/ 5254493 w 6585145"/>
              <a:gd name="connsiteY1" fmla="*/ 864139 h 7253690"/>
              <a:gd name="connsiteX2" fmla="*/ 5114793 w 6585145"/>
              <a:gd name="connsiteY2" fmla="*/ 1994439 h 7253690"/>
              <a:gd name="connsiteX3" fmla="*/ 4571752 w 6585145"/>
              <a:gd name="connsiteY3" fmla="*/ 2845339 h 7253690"/>
              <a:gd name="connsiteX4" fmla="*/ 3765910 w 6585145"/>
              <a:gd name="connsiteY4" fmla="*/ 3366039 h 7253690"/>
              <a:gd name="connsiteX5" fmla="*/ 3387593 w 6585145"/>
              <a:gd name="connsiteY5" fmla="*/ 4699539 h 7253690"/>
              <a:gd name="connsiteX6" fmla="*/ 1876293 w 6585145"/>
              <a:gd name="connsiteY6" fmla="*/ 5372639 h 7253690"/>
              <a:gd name="connsiteX7" fmla="*/ 974593 w 6585145"/>
              <a:gd name="connsiteY7" fmla="*/ 6972839 h 7253690"/>
              <a:gd name="connsiteX8" fmla="*/ 119393 w 6585145"/>
              <a:gd name="connsiteY8" fmla="*/ 7125239 h 7253690"/>
              <a:gd name="connsiteX9" fmla="*/ 122351 w 6585145"/>
              <a:gd name="connsiteY9" fmla="*/ 5613939 h 7253690"/>
              <a:gd name="connsiteX10" fmla="*/ 102318 w 6585145"/>
              <a:gd name="connsiteY10" fmla="*/ 1359439 h 7253690"/>
              <a:gd name="connsiteX11" fmla="*/ 129285 w 6585145"/>
              <a:gd name="connsiteY11" fmla="*/ 140239 h 7253690"/>
              <a:gd name="connsiteX12" fmla="*/ 1899896 w 6585145"/>
              <a:gd name="connsiteY12" fmla="*/ 13239 h 7253690"/>
              <a:gd name="connsiteX13" fmla="*/ 6463927 w 6585145"/>
              <a:gd name="connsiteY13" fmla="*/ 165639 h 7253690"/>
              <a:gd name="connsiteX0" fmla="*/ 6463927 w 6597215"/>
              <a:gd name="connsiteY0" fmla="*/ 165639 h 7253690"/>
              <a:gd name="connsiteX1" fmla="*/ 5353410 w 6597215"/>
              <a:gd name="connsiteY1" fmla="*/ 940339 h 7253690"/>
              <a:gd name="connsiteX2" fmla="*/ 5114793 w 6597215"/>
              <a:gd name="connsiteY2" fmla="*/ 1994439 h 7253690"/>
              <a:gd name="connsiteX3" fmla="*/ 4571752 w 6597215"/>
              <a:gd name="connsiteY3" fmla="*/ 2845339 h 7253690"/>
              <a:gd name="connsiteX4" fmla="*/ 3765910 w 6597215"/>
              <a:gd name="connsiteY4" fmla="*/ 3366039 h 7253690"/>
              <a:gd name="connsiteX5" fmla="*/ 3387593 w 6597215"/>
              <a:gd name="connsiteY5" fmla="*/ 4699539 h 7253690"/>
              <a:gd name="connsiteX6" fmla="*/ 1876293 w 6597215"/>
              <a:gd name="connsiteY6" fmla="*/ 5372639 h 7253690"/>
              <a:gd name="connsiteX7" fmla="*/ 974593 w 6597215"/>
              <a:gd name="connsiteY7" fmla="*/ 6972839 h 7253690"/>
              <a:gd name="connsiteX8" fmla="*/ 119393 w 6597215"/>
              <a:gd name="connsiteY8" fmla="*/ 7125239 h 7253690"/>
              <a:gd name="connsiteX9" fmla="*/ 122351 w 6597215"/>
              <a:gd name="connsiteY9" fmla="*/ 5613939 h 7253690"/>
              <a:gd name="connsiteX10" fmla="*/ 102318 w 6597215"/>
              <a:gd name="connsiteY10" fmla="*/ 1359439 h 7253690"/>
              <a:gd name="connsiteX11" fmla="*/ 129285 w 6597215"/>
              <a:gd name="connsiteY11" fmla="*/ 140239 h 7253690"/>
              <a:gd name="connsiteX12" fmla="*/ 1899896 w 6597215"/>
              <a:gd name="connsiteY12" fmla="*/ 13239 h 7253690"/>
              <a:gd name="connsiteX13" fmla="*/ 6463927 w 6597215"/>
              <a:gd name="connsiteY13" fmla="*/ 165639 h 7253690"/>
              <a:gd name="connsiteX0" fmla="*/ 6463927 w 6597215"/>
              <a:gd name="connsiteY0" fmla="*/ 165639 h 7253690"/>
              <a:gd name="connsiteX1" fmla="*/ 5353410 w 6597215"/>
              <a:gd name="connsiteY1" fmla="*/ 940339 h 7253690"/>
              <a:gd name="connsiteX2" fmla="*/ 5114793 w 6597215"/>
              <a:gd name="connsiteY2" fmla="*/ 1994439 h 7253690"/>
              <a:gd name="connsiteX3" fmla="*/ 4571752 w 6597215"/>
              <a:gd name="connsiteY3" fmla="*/ 2845339 h 7253690"/>
              <a:gd name="connsiteX4" fmla="*/ 3765910 w 6597215"/>
              <a:gd name="connsiteY4" fmla="*/ 3366039 h 7253690"/>
              <a:gd name="connsiteX5" fmla="*/ 3160085 w 6597215"/>
              <a:gd name="connsiteY5" fmla="*/ 4788439 h 7253690"/>
              <a:gd name="connsiteX6" fmla="*/ 1876293 w 6597215"/>
              <a:gd name="connsiteY6" fmla="*/ 5372639 h 7253690"/>
              <a:gd name="connsiteX7" fmla="*/ 974593 w 6597215"/>
              <a:gd name="connsiteY7" fmla="*/ 6972839 h 7253690"/>
              <a:gd name="connsiteX8" fmla="*/ 119393 w 6597215"/>
              <a:gd name="connsiteY8" fmla="*/ 7125239 h 7253690"/>
              <a:gd name="connsiteX9" fmla="*/ 122351 w 6597215"/>
              <a:gd name="connsiteY9" fmla="*/ 5613939 h 7253690"/>
              <a:gd name="connsiteX10" fmla="*/ 102318 w 6597215"/>
              <a:gd name="connsiteY10" fmla="*/ 1359439 h 7253690"/>
              <a:gd name="connsiteX11" fmla="*/ 129285 w 6597215"/>
              <a:gd name="connsiteY11" fmla="*/ 140239 h 7253690"/>
              <a:gd name="connsiteX12" fmla="*/ 1899896 w 6597215"/>
              <a:gd name="connsiteY12" fmla="*/ 13239 h 7253690"/>
              <a:gd name="connsiteX13" fmla="*/ 6463927 w 6597215"/>
              <a:gd name="connsiteY13" fmla="*/ 165639 h 7253690"/>
              <a:gd name="connsiteX0" fmla="*/ 6463927 w 6597215"/>
              <a:gd name="connsiteY0" fmla="*/ 165639 h 7253690"/>
              <a:gd name="connsiteX1" fmla="*/ 5353410 w 6597215"/>
              <a:gd name="connsiteY1" fmla="*/ 940339 h 7253690"/>
              <a:gd name="connsiteX2" fmla="*/ 5114793 w 6597215"/>
              <a:gd name="connsiteY2" fmla="*/ 1994439 h 7253690"/>
              <a:gd name="connsiteX3" fmla="*/ 4571752 w 6597215"/>
              <a:gd name="connsiteY3" fmla="*/ 2845339 h 7253690"/>
              <a:gd name="connsiteX4" fmla="*/ 3637318 w 6597215"/>
              <a:gd name="connsiteY4" fmla="*/ 3607339 h 7253690"/>
              <a:gd name="connsiteX5" fmla="*/ 3160085 w 6597215"/>
              <a:gd name="connsiteY5" fmla="*/ 4788439 h 7253690"/>
              <a:gd name="connsiteX6" fmla="*/ 1876293 w 6597215"/>
              <a:gd name="connsiteY6" fmla="*/ 5372639 h 7253690"/>
              <a:gd name="connsiteX7" fmla="*/ 974593 w 6597215"/>
              <a:gd name="connsiteY7" fmla="*/ 6972839 h 7253690"/>
              <a:gd name="connsiteX8" fmla="*/ 119393 w 6597215"/>
              <a:gd name="connsiteY8" fmla="*/ 7125239 h 7253690"/>
              <a:gd name="connsiteX9" fmla="*/ 122351 w 6597215"/>
              <a:gd name="connsiteY9" fmla="*/ 5613939 h 7253690"/>
              <a:gd name="connsiteX10" fmla="*/ 102318 w 6597215"/>
              <a:gd name="connsiteY10" fmla="*/ 1359439 h 7253690"/>
              <a:gd name="connsiteX11" fmla="*/ 129285 w 6597215"/>
              <a:gd name="connsiteY11" fmla="*/ 140239 h 7253690"/>
              <a:gd name="connsiteX12" fmla="*/ 1899896 w 6597215"/>
              <a:gd name="connsiteY12" fmla="*/ 13239 h 7253690"/>
              <a:gd name="connsiteX13" fmla="*/ 6463927 w 6597215"/>
              <a:gd name="connsiteY13" fmla="*/ 165639 h 7253690"/>
              <a:gd name="connsiteX0" fmla="*/ 6463927 w 6597215"/>
              <a:gd name="connsiteY0" fmla="*/ 165639 h 7212695"/>
              <a:gd name="connsiteX1" fmla="*/ 5353410 w 6597215"/>
              <a:gd name="connsiteY1" fmla="*/ 940339 h 7212695"/>
              <a:gd name="connsiteX2" fmla="*/ 5114793 w 6597215"/>
              <a:gd name="connsiteY2" fmla="*/ 1994439 h 7212695"/>
              <a:gd name="connsiteX3" fmla="*/ 4571752 w 6597215"/>
              <a:gd name="connsiteY3" fmla="*/ 2845339 h 7212695"/>
              <a:gd name="connsiteX4" fmla="*/ 3637318 w 6597215"/>
              <a:gd name="connsiteY4" fmla="*/ 3607339 h 7212695"/>
              <a:gd name="connsiteX5" fmla="*/ 3160085 w 6597215"/>
              <a:gd name="connsiteY5" fmla="*/ 4788439 h 7212695"/>
              <a:gd name="connsiteX6" fmla="*/ 1876293 w 6597215"/>
              <a:gd name="connsiteY6" fmla="*/ 5372639 h 7212695"/>
              <a:gd name="connsiteX7" fmla="*/ 1211994 w 6597215"/>
              <a:gd name="connsiteY7" fmla="*/ 6807739 h 7212695"/>
              <a:gd name="connsiteX8" fmla="*/ 119393 w 6597215"/>
              <a:gd name="connsiteY8" fmla="*/ 7125239 h 7212695"/>
              <a:gd name="connsiteX9" fmla="*/ 122351 w 6597215"/>
              <a:gd name="connsiteY9" fmla="*/ 5613939 h 7212695"/>
              <a:gd name="connsiteX10" fmla="*/ 102318 w 6597215"/>
              <a:gd name="connsiteY10" fmla="*/ 1359439 h 7212695"/>
              <a:gd name="connsiteX11" fmla="*/ 129285 w 6597215"/>
              <a:gd name="connsiteY11" fmla="*/ 140239 h 7212695"/>
              <a:gd name="connsiteX12" fmla="*/ 1899896 w 6597215"/>
              <a:gd name="connsiteY12" fmla="*/ 13239 h 7212695"/>
              <a:gd name="connsiteX13" fmla="*/ 6463927 w 6597215"/>
              <a:gd name="connsiteY13" fmla="*/ 165639 h 7212695"/>
              <a:gd name="connsiteX0" fmla="*/ 6463927 w 6597215"/>
              <a:gd name="connsiteY0" fmla="*/ 165639 h 7190059"/>
              <a:gd name="connsiteX1" fmla="*/ 5353410 w 6597215"/>
              <a:gd name="connsiteY1" fmla="*/ 940339 h 7190059"/>
              <a:gd name="connsiteX2" fmla="*/ 5114793 w 6597215"/>
              <a:gd name="connsiteY2" fmla="*/ 1994439 h 7190059"/>
              <a:gd name="connsiteX3" fmla="*/ 4571752 w 6597215"/>
              <a:gd name="connsiteY3" fmla="*/ 2845339 h 7190059"/>
              <a:gd name="connsiteX4" fmla="*/ 3637318 w 6597215"/>
              <a:gd name="connsiteY4" fmla="*/ 3607339 h 7190059"/>
              <a:gd name="connsiteX5" fmla="*/ 3160085 w 6597215"/>
              <a:gd name="connsiteY5" fmla="*/ 4788439 h 7190059"/>
              <a:gd name="connsiteX6" fmla="*/ 1876293 w 6597215"/>
              <a:gd name="connsiteY6" fmla="*/ 5372639 h 7190059"/>
              <a:gd name="connsiteX7" fmla="*/ 885569 w 6597215"/>
              <a:gd name="connsiteY7" fmla="*/ 6642639 h 7190059"/>
              <a:gd name="connsiteX8" fmla="*/ 119393 w 6597215"/>
              <a:gd name="connsiteY8" fmla="*/ 7125239 h 7190059"/>
              <a:gd name="connsiteX9" fmla="*/ 122351 w 6597215"/>
              <a:gd name="connsiteY9" fmla="*/ 5613939 h 7190059"/>
              <a:gd name="connsiteX10" fmla="*/ 102318 w 6597215"/>
              <a:gd name="connsiteY10" fmla="*/ 1359439 h 7190059"/>
              <a:gd name="connsiteX11" fmla="*/ 129285 w 6597215"/>
              <a:gd name="connsiteY11" fmla="*/ 140239 h 7190059"/>
              <a:gd name="connsiteX12" fmla="*/ 1899896 w 6597215"/>
              <a:gd name="connsiteY12" fmla="*/ 13239 h 7190059"/>
              <a:gd name="connsiteX13" fmla="*/ 6463927 w 6597215"/>
              <a:gd name="connsiteY13" fmla="*/ 165639 h 7190059"/>
              <a:gd name="connsiteX0" fmla="*/ 6463927 w 6597215"/>
              <a:gd name="connsiteY0" fmla="*/ 165639 h 7192143"/>
              <a:gd name="connsiteX1" fmla="*/ 5353410 w 6597215"/>
              <a:gd name="connsiteY1" fmla="*/ 940339 h 7192143"/>
              <a:gd name="connsiteX2" fmla="*/ 5114793 w 6597215"/>
              <a:gd name="connsiteY2" fmla="*/ 1994439 h 7192143"/>
              <a:gd name="connsiteX3" fmla="*/ 4571752 w 6597215"/>
              <a:gd name="connsiteY3" fmla="*/ 2845339 h 7192143"/>
              <a:gd name="connsiteX4" fmla="*/ 3637318 w 6597215"/>
              <a:gd name="connsiteY4" fmla="*/ 3607339 h 7192143"/>
              <a:gd name="connsiteX5" fmla="*/ 3160085 w 6597215"/>
              <a:gd name="connsiteY5" fmla="*/ 4788439 h 7192143"/>
              <a:gd name="connsiteX6" fmla="*/ 1589434 w 6597215"/>
              <a:gd name="connsiteY6" fmla="*/ 5245639 h 7192143"/>
              <a:gd name="connsiteX7" fmla="*/ 885569 w 6597215"/>
              <a:gd name="connsiteY7" fmla="*/ 6642639 h 7192143"/>
              <a:gd name="connsiteX8" fmla="*/ 119393 w 6597215"/>
              <a:gd name="connsiteY8" fmla="*/ 7125239 h 7192143"/>
              <a:gd name="connsiteX9" fmla="*/ 122351 w 6597215"/>
              <a:gd name="connsiteY9" fmla="*/ 5613939 h 7192143"/>
              <a:gd name="connsiteX10" fmla="*/ 102318 w 6597215"/>
              <a:gd name="connsiteY10" fmla="*/ 1359439 h 7192143"/>
              <a:gd name="connsiteX11" fmla="*/ 129285 w 6597215"/>
              <a:gd name="connsiteY11" fmla="*/ 140239 h 7192143"/>
              <a:gd name="connsiteX12" fmla="*/ 1899896 w 6597215"/>
              <a:gd name="connsiteY12" fmla="*/ 13239 h 7192143"/>
              <a:gd name="connsiteX13" fmla="*/ 6463927 w 6597215"/>
              <a:gd name="connsiteY13" fmla="*/ 165639 h 7192143"/>
              <a:gd name="connsiteX0" fmla="*/ 6463927 w 6597215"/>
              <a:gd name="connsiteY0" fmla="*/ 165639 h 7192143"/>
              <a:gd name="connsiteX1" fmla="*/ 5353410 w 6597215"/>
              <a:gd name="connsiteY1" fmla="*/ 940339 h 7192143"/>
              <a:gd name="connsiteX2" fmla="*/ 5114793 w 6597215"/>
              <a:gd name="connsiteY2" fmla="*/ 1994439 h 7192143"/>
              <a:gd name="connsiteX3" fmla="*/ 4571752 w 6597215"/>
              <a:gd name="connsiteY3" fmla="*/ 2845339 h 7192143"/>
              <a:gd name="connsiteX4" fmla="*/ 3637318 w 6597215"/>
              <a:gd name="connsiteY4" fmla="*/ 3607339 h 7192143"/>
              <a:gd name="connsiteX5" fmla="*/ 2952360 w 6597215"/>
              <a:gd name="connsiteY5" fmla="*/ 4572539 h 7192143"/>
              <a:gd name="connsiteX6" fmla="*/ 1589434 w 6597215"/>
              <a:gd name="connsiteY6" fmla="*/ 5245639 h 7192143"/>
              <a:gd name="connsiteX7" fmla="*/ 885569 w 6597215"/>
              <a:gd name="connsiteY7" fmla="*/ 6642639 h 7192143"/>
              <a:gd name="connsiteX8" fmla="*/ 119393 w 6597215"/>
              <a:gd name="connsiteY8" fmla="*/ 7125239 h 7192143"/>
              <a:gd name="connsiteX9" fmla="*/ 122351 w 6597215"/>
              <a:gd name="connsiteY9" fmla="*/ 5613939 h 7192143"/>
              <a:gd name="connsiteX10" fmla="*/ 102318 w 6597215"/>
              <a:gd name="connsiteY10" fmla="*/ 1359439 h 7192143"/>
              <a:gd name="connsiteX11" fmla="*/ 129285 w 6597215"/>
              <a:gd name="connsiteY11" fmla="*/ 140239 h 7192143"/>
              <a:gd name="connsiteX12" fmla="*/ 1899896 w 6597215"/>
              <a:gd name="connsiteY12" fmla="*/ 13239 h 7192143"/>
              <a:gd name="connsiteX13" fmla="*/ 6463927 w 6597215"/>
              <a:gd name="connsiteY13" fmla="*/ 165639 h 7192143"/>
              <a:gd name="connsiteX0" fmla="*/ 6463927 w 6597215"/>
              <a:gd name="connsiteY0" fmla="*/ 165639 h 7192143"/>
              <a:gd name="connsiteX1" fmla="*/ 5353410 w 6597215"/>
              <a:gd name="connsiteY1" fmla="*/ 940339 h 7192143"/>
              <a:gd name="connsiteX2" fmla="*/ 5114793 w 6597215"/>
              <a:gd name="connsiteY2" fmla="*/ 1994439 h 7192143"/>
              <a:gd name="connsiteX3" fmla="*/ 4571752 w 6597215"/>
              <a:gd name="connsiteY3" fmla="*/ 2845339 h 7192143"/>
              <a:gd name="connsiteX4" fmla="*/ 3637318 w 6597215"/>
              <a:gd name="connsiteY4" fmla="*/ 3607339 h 7192143"/>
              <a:gd name="connsiteX5" fmla="*/ 2952360 w 6597215"/>
              <a:gd name="connsiteY5" fmla="*/ 4724939 h 7192143"/>
              <a:gd name="connsiteX6" fmla="*/ 1589434 w 6597215"/>
              <a:gd name="connsiteY6" fmla="*/ 5245639 h 7192143"/>
              <a:gd name="connsiteX7" fmla="*/ 885569 w 6597215"/>
              <a:gd name="connsiteY7" fmla="*/ 6642639 h 7192143"/>
              <a:gd name="connsiteX8" fmla="*/ 119393 w 6597215"/>
              <a:gd name="connsiteY8" fmla="*/ 7125239 h 7192143"/>
              <a:gd name="connsiteX9" fmla="*/ 122351 w 6597215"/>
              <a:gd name="connsiteY9" fmla="*/ 5613939 h 7192143"/>
              <a:gd name="connsiteX10" fmla="*/ 102318 w 6597215"/>
              <a:gd name="connsiteY10" fmla="*/ 1359439 h 7192143"/>
              <a:gd name="connsiteX11" fmla="*/ 129285 w 6597215"/>
              <a:gd name="connsiteY11" fmla="*/ 140239 h 7192143"/>
              <a:gd name="connsiteX12" fmla="*/ 1899896 w 6597215"/>
              <a:gd name="connsiteY12" fmla="*/ 13239 h 7192143"/>
              <a:gd name="connsiteX13" fmla="*/ 6463927 w 6597215"/>
              <a:gd name="connsiteY13" fmla="*/ 165639 h 7192143"/>
              <a:gd name="connsiteX0" fmla="*/ 6463927 w 6597215"/>
              <a:gd name="connsiteY0" fmla="*/ 165639 h 7192143"/>
              <a:gd name="connsiteX1" fmla="*/ 5353410 w 6597215"/>
              <a:gd name="connsiteY1" fmla="*/ 940339 h 7192143"/>
              <a:gd name="connsiteX2" fmla="*/ 5114793 w 6597215"/>
              <a:gd name="connsiteY2" fmla="*/ 1994439 h 7192143"/>
              <a:gd name="connsiteX3" fmla="*/ 4571752 w 6597215"/>
              <a:gd name="connsiteY3" fmla="*/ 2845339 h 7192143"/>
              <a:gd name="connsiteX4" fmla="*/ 3459268 w 6597215"/>
              <a:gd name="connsiteY4" fmla="*/ 3645439 h 7192143"/>
              <a:gd name="connsiteX5" fmla="*/ 2952360 w 6597215"/>
              <a:gd name="connsiteY5" fmla="*/ 4724939 h 7192143"/>
              <a:gd name="connsiteX6" fmla="*/ 1589434 w 6597215"/>
              <a:gd name="connsiteY6" fmla="*/ 5245639 h 7192143"/>
              <a:gd name="connsiteX7" fmla="*/ 885569 w 6597215"/>
              <a:gd name="connsiteY7" fmla="*/ 6642639 h 7192143"/>
              <a:gd name="connsiteX8" fmla="*/ 119393 w 6597215"/>
              <a:gd name="connsiteY8" fmla="*/ 7125239 h 7192143"/>
              <a:gd name="connsiteX9" fmla="*/ 122351 w 6597215"/>
              <a:gd name="connsiteY9" fmla="*/ 5613939 h 7192143"/>
              <a:gd name="connsiteX10" fmla="*/ 102318 w 6597215"/>
              <a:gd name="connsiteY10" fmla="*/ 1359439 h 7192143"/>
              <a:gd name="connsiteX11" fmla="*/ 129285 w 6597215"/>
              <a:gd name="connsiteY11" fmla="*/ 140239 h 7192143"/>
              <a:gd name="connsiteX12" fmla="*/ 1899896 w 6597215"/>
              <a:gd name="connsiteY12" fmla="*/ 13239 h 7192143"/>
              <a:gd name="connsiteX13" fmla="*/ 6463927 w 6597215"/>
              <a:gd name="connsiteY13" fmla="*/ 165639 h 7192143"/>
              <a:gd name="connsiteX0" fmla="*/ 6463927 w 6597215"/>
              <a:gd name="connsiteY0" fmla="*/ 165639 h 7192143"/>
              <a:gd name="connsiteX1" fmla="*/ 5353410 w 6597215"/>
              <a:gd name="connsiteY1" fmla="*/ 940339 h 7192143"/>
              <a:gd name="connsiteX2" fmla="*/ 5114793 w 6597215"/>
              <a:gd name="connsiteY2" fmla="*/ 1994439 h 7192143"/>
              <a:gd name="connsiteX3" fmla="*/ 4275002 w 6597215"/>
              <a:gd name="connsiteY3" fmla="*/ 3112039 h 7192143"/>
              <a:gd name="connsiteX4" fmla="*/ 3459268 w 6597215"/>
              <a:gd name="connsiteY4" fmla="*/ 3645439 h 7192143"/>
              <a:gd name="connsiteX5" fmla="*/ 2952360 w 6597215"/>
              <a:gd name="connsiteY5" fmla="*/ 4724939 h 7192143"/>
              <a:gd name="connsiteX6" fmla="*/ 1589434 w 6597215"/>
              <a:gd name="connsiteY6" fmla="*/ 5245639 h 7192143"/>
              <a:gd name="connsiteX7" fmla="*/ 885569 w 6597215"/>
              <a:gd name="connsiteY7" fmla="*/ 6642639 h 7192143"/>
              <a:gd name="connsiteX8" fmla="*/ 119393 w 6597215"/>
              <a:gd name="connsiteY8" fmla="*/ 7125239 h 7192143"/>
              <a:gd name="connsiteX9" fmla="*/ 122351 w 6597215"/>
              <a:gd name="connsiteY9" fmla="*/ 5613939 h 7192143"/>
              <a:gd name="connsiteX10" fmla="*/ 102318 w 6597215"/>
              <a:gd name="connsiteY10" fmla="*/ 1359439 h 7192143"/>
              <a:gd name="connsiteX11" fmla="*/ 129285 w 6597215"/>
              <a:gd name="connsiteY11" fmla="*/ 140239 h 7192143"/>
              <a:gd name="connsiteX12" fmla="*/ 1899896 w 6597215"/>
              <a:gd name="connsiteY12" fmla="*/ 13239 h 7192143"/>
              <a:gd name="connsiteX13" fmla="*/ 6463927 w 6597215"/>
              <a:gd name="connsiteY13" fmla="*/ 165639 h 7192143"/>
              <a:gd name="connsiteX0" fmla="*/ 6463927 w 6600115"/>
              <a:gd name="connsiteY0" fmla="*/ 165639 h 7192143"/>
              <a:gd name="connsiteX1" fmla="*/ 5353410 w 6600115"/>
              <a:gd name="connsiteY1" fmla="*/ 940339 h 7192143"/>
              <a:gd name="connsiteX2" fmla="*/ 4857610 w 6600115"/>
              <a:gd name="connsiteY2" fmla="*/ 2248439 h 7192143"/>
              <a:gd name="connsiteX3" fmla="*/ 4275002 w 6600115"/>
              <a:gd name="connsiteY3" fmla="*/ 3112039 h 7192143"/>
              <a:gd name="connsiteX4" fmla="*/ 3459268 w 6600115"/>
              <a:gd name="connsiteY4" fmla="*/ 3645439 h 7192143"/>
              <a:gd name="connsiteX5" fmla="*/ 2952360 w 6600115"/>
              <a:gd name="connsiteY5" fmla="*/ 4724939 h 7192143"/>
              <a:gd name="connsiteX6" fmla="*/ 1589434 w 6600115"/>
              <a:gd name="connsiteY6" fmla="*/ 5245639 h 7192143"/>
              <a:gd name="connsiteX7" fmla="*/ 885569 w 6600115"/>
              <a:gd name="connsiteY7" fmla="*/ 6642639 h 7192143"/>
              <a:gd name="connsiteX8" fmla="*/ 119393 w 6600115"/>
              <a:gd name="connsiteY8" fmla="*/ 7125239 h 7192143"/>
              <a:gd name="connsiteX9" fmla="*/ 122351 w 6600115"/>
              <a:gd name="connsiteY9" fmla="*/ 5613939 h 7192143"/>
              <a:gd name="connsiteX10" fmla="*/ 102318 w 6600115"/>
              <a:gd name="connsiteY10" fmla="*/ 1359439 h 7192143"/>
              <a:gd name="connsiteX11" fmla="*/ 129285 w 6600115"/>
              <a:gd name="connsiteY11" fmla="*/ 140239 h 7192143"/>
              <a:gd name="connsiteX12" fmla="*/ 1899896 w 6600115"/>
              <a:gd name="connsiteY12" fmla="*/ 13239 h 7192143"/>
              <a:gd name="connsiteX13" fmla="*/ 6463927 w 6600115"/>
              <a:gd name="connsiteY13" fmla="*/ 165639 h 7192143"/>
              <a:gd name="connsiteX0" fmla="*/ 6463927 w 6559276"/>
              <a:gd name="connsiteY0" fmla="*/ 165639 h 7192143"/>
              <a:gd name="connsiteX1" fmla="*/ 4987418 w 6559276"/>
              <a:gd name="connsiteY1" fmla="*/ 1054639 h 7192143"/>
              <a:gd name="connsiteX2" fmla="*/ 4857610 w 6559276"/>
              <a:gd name="connsiteY2" fmla="*/ 2248439 h 7192143"/>
              <a:gd name="connsiteX3" fmla="*/ 4275002 w 6559276"/>
              <a:gd name="connsiteY3" fmla="*/ 3112039 h 7192143"/>
              <a:gd name="connsiteX4" fmla="*/ 3459268 w 6559276"/>
              <a:gd name="connsiteY4" fmla="*/ 3645439 h 7192143"/>
              <a:gd name="connsiteX5" fmla="*/ 2952360 w 6559276"/>
              <a:gd name="connsiteY5" fmla="*/ 4724939 h 7192143"/>
              <a:gd name="connsiteX6" fmla="*/ 1589434 w 6559276"/>
              <a:gd name="connsiteY6" fmla="*/ 5245639 h 7192143"/>
              <a:gd name="connsiteX7" fmla="*/ 885569 w 6559276"/>
              <a:gd name="connsiteY7" fmla="*/ 6642639 h 7192143"/>
              <a:gd name="connsiteX8" fmla="*/ 119393 w 6559276"/>
              <a:gd name="connsiteY8" fmla="*/ 7125239 h 7192143"/>
              <a:gd name="connsiteX9" fmla="*/ 122351 w 6559276"/>
              <a:gd name="connsiteY9" fmla="*/ 5613939 h 7192143"/>
              <a:gd name="connsiteX10" fmla="*/ 102318 w 6559276"/>
              <a:gd name="connsiteY10" fmla="*/ 1359439 h 7192143"/>
              <a:gd name="connsiteX11" fmla="*/ 129285 w 6559276"/>
              <a:gd name="connsiteY11" fmla="*/ 140239 h 7192143"/>
              <a:gd name="connsiteX12" fmla="*/ 1899896 w 6559276"/>
              <a:gd name="connsiteY12" fmla="*/ 13239 h 7192143"/>
              <a:gd name="connsiteX13" fmla="*/ 6463927 w 6559276"/>
              <a:gd name="connsiteY13" fmla="*/ 165639 h 7192143"/>
              <a:gd name="connsiteX0" fmla="*/ 5702267 w 5839452"/>
              <a:gd name="connsiteY0" fmla="*/ 140239 h 7192143"/>
              <a:gd name="connsiteX1" fmla="*/ 4987418 w 5839452"/>
              <a:gd name="connsiteY1" fmla="*/ 1054639 h 7192143"/>
              <a:gd name="connsiteX2" fmla="*/ 4857610 w 5839452"/>
              <a:gd name="connsiteY2" fmla="*/ 2248439 h 7192143"/>
              <a:gd name="connsiteX3" fmla="*/ 4275002 w 5839452"/>
              <a:gd name="connsiteY3" fmla="*/ 3112039 h 7192143"/>
              <a:gd name="connsiteX4" fmla="*/ 3459268 w 5839452"/>
              <a:gd name="connsiteY4" fmla="*/ 3645439 h 7192143"/>
              <a:gd name="connsiteX5" fmla="*/ 2952360 w 5839452"/>
              <a:gd name="connsiteY5" fmla="*/ 4724939 h 7192143"/>
              <a:gd name="connsiteX6" fmla="*/ 1589434 w 5839452"/>
              <a:gd name="connsiteY6" fmla="*/ 5245639 h 7192143"/>
              <a:gd name="connsiteX7" fmla="*/ 885569 w 5839452"/>
              <a:gd name="connsiteY7" fmla="*/ 6642639 h 7192143"/>
              <a:gd name="connsiteX8" fmla="*/ 119393 w 5839452"/>
              <a:gd name="connsiteY8" fmla="*/ 7125239 h 7192143"/>
              <a:gd name="connsiteX9" fmla="*/ 122351 w 5839452"/>
              <a:gd name="connsiteY9" fmla="*/ 5613939 h 7192143"/>
              <a:gd name="connsiteX10" fmla="*/ 102318 w 5839452"/>
              <a:gd name="connsiteY10" fmla="*/ 1359439 h 7192143"/>
              <a:gd name="connsiteX11" fmla="*/ 129285 w 5839452"/>
              <a:gd name="connsiteY11" fmla="*/ 140239 h 7192143"/>
              <a:gd name="connsiteX12" fmla="*/ 1899896 w 5839452"/>
              <a:gd name="connsiteY12" fmla="*/ 13239 h 7192143"/>
              <a:gd name="connsiteX13" fmla="*/ 5702267 w 5839452"/>
              <a:gd name="connsiteY13" fmla="*/ 140239 h 7192143"/>
              <a:gd name="connsiteX0" fmla="*/ 5702267 w 5839452"/>
              <a:gd name="connsiteY0" fmla="*/ 140239 h 7140577"/>
              <a:gd name="connsiteX1" fmla="*/ 4987418 w 5839452"/>
              <a:gd name="connsiteY1" fmla="*/ 1054639 h 7140577"/>
              <a:gd name="connsiteX2" fmla="*/ 4857610 w 5839452"/>
              <a:gd name="connsiteY2" fmla="*/ 2248439 h 7140577"/>
              <a:gd name="connsiteX3" fmla="*/ 4275002 w 5839452"/>
              <a:gd name="connsiteY3" fmla="*/ 3112039 h 7140577"/>
              <a:gd name="connsiteX4" fmla="*/ 3459268 w 5839452"/>
              <a:gd name="connsiteY4" fmla="*/ 3645439 h 7140577"/>
              <a:gd name="connsiteX5" fmla="*/ 2952360 w 5839452"/>
              <a:gd name="connsiteY5" fmla="*/ 4724939 h 7140577"/>
              <a:gd name="connsiteX6" fmla="*/ 1589434 w 5839452"/>
              <a:gd name="connsiteY6" fmla="*/ 5245639 h 7140577"/>
              <a:gd name="connsiteX7" fmla="*/ 114018 w 5839452"/>
              <a:gd name="connsiteY7" fmla="*/ 4686839 h 7140577"/>
              <a:gd name="connsiteX8" fmla="*/ 119393 w 5839452"/>
              <a:gd name="connsiteY8" fmla="*/ 7125239 h 7140577"/>
              <a:gd name="connsiteX9" fmla="*/ 122351 w 5839452"/>
              <a:gd name="connsiteY9" fmla="*/ 5613939 h 7140577"/>
              <a:gd name="connsiteX10" fmla="*/ 102318 w 5839452"/>
              <a:gd name="connsiteY10" fmla="*/ 1359439 h 7140577"/>
              <a:gd name="connsiteX11" fmla="*/ 129285 w 5839452"/>
              <a:gd name="connsiteY11" fmla="*/ 140239 h 7140577"/>
              <a:gd name="connsiteX12" fmla="*/ 1899896 w 5839452"/>
              <a:gd name="connsiteY12" fmla="*/ 13239 h 7140577"/>
              <a:gd name="connsiteX13" fmla="*/ 5702267 w 5839452"/>
              <a:gd name="connsiteY13" fmla="*/ 140239 h 7140577"/>
              <a:gd name="connsiteX0" fmla="*/ 5702267 w 5839452"/>
              <a:gd name="connsiteY0" fmla="*/ 140239 h 7140577"/>
              <a:gd name="connsiteX1" fmla="*/ 4987418 w 5839452"/>
              <a:gd name="connsiteY1" fmla="*/ 1054639 h 7140577"/>
              <a:gd name="connsiteX2" fmla="*/ 4857610 w 5839452"/>
              <a:gd name="connsiteY2" fmla="*/ 2248439 h 7140577"/>
              <a:gd name="connsiteX3" fmla="*/ 4275002 w 5839452"/>
              <a:gd name="connsiteY3" fmla="*/ 3112039 h 7140577"/>
              <a:gd name="connsiteX4" fmla="*/ 3459268 w 5839452"/>
              <a:gd name="connsiteY4" fmla="*/ 3645439 h 7140577"/>
              <a:gd name="connsiteX5" fmla="*/ 2952360 w 5839452"/>
              <a:gd name="connsiteY5" fmla="*/ 4724939 h 7140577"/>
              <a:gd name="connsiteX6" fmla="*/ 1589434 w 5839452"/>
              <a:gd name="connsiteY6" fmla="*/ 5245639 h 7140577"/>
              <a:gd name="connsiteX7" fmla="*/ 114018 w 5839452"/>
              <a:gd name="connsiteY7" fmla="*/ 4686839 h 7140577"/>
              <a:gd name="connsiteX8" fmla="*/ 119393 w 5839452"/>
              <a:gd name="connsiteY8" fmla="*/ 7125239 h 7140577"/>
              <a:gd name="connsiteX9" fmla="*/ 122351 w 5839452"/>
              <a:gd name="connsiteY9" fmla="*/ 5613939 h 7140577"/>
              <a:gd name="connsiteX10" fmla="*/ 102318 w 5839452"/>
              <a:gd name="connsiteY10" fmla="*/ 1359439 h 7140577"/>
              <a:gd name="connsiteX11" fmla="*/ 129285 w 5839452"/>
              <a:gd name="connsiteY11" fmla="*/ 140239 h 7140577"/>
              <a:gd name="connsiteX12" fmla="*/ 1899896 w 5839452"/>
              <a:gd name="connsiteY12" fmla="*/ 13239 h 7140577"/>
              <a:gd name="connsiteX13" fmla="*/ 5702267 w 5839452"/>
              <a:gd name="connsiteY13" fmla="*/ 140239 h 7140577"/>
              <a:gd name="connsiteX0" fmla="*/ 5702267 w 5839452"/>
              <a:gd name="connsiteY0" fmla="*/ 140239 h 7200549"/>
              <a:gd name="connsiteX1" fmla="*/ 4987418 w 5839452"/>
              <a:gd name="connsiteY1" fmla="*/ 1054639 h 7200549"/>
              <a:gd name="connsiteX2" fmla="*/ 4857610 w 5839452"/>
              <a:gd name="connsiteY2" fmla="*/ 2248439 h 7200549"/>
              <a:gd name="connsiteX3" fmla="*/ 4275002 w 5839452"/>
              <a:gd name="connsiteY3" fmla="*/ 3112039 h 7200549"/>
              <a:gd name="connsiteX4" fmla="*/ 3459268 w 5839452"/>
              <a:gd name="connsiteY4" fmla="*/ 3645439 h 7200549"/>
              <a:gd name="connsiteX5" fmla="*/ 2952360 w 5839452"/>
              <a:gd name="connsiteY5" fmla="*/ 4724939 h 7200549"/>
              <a:gd name="connsiteX6" fmla="*/ 1589434 w 5839452"/>
              <a:gd name="connsiteY6" fmla="*/ 5245639 h 7200549"/>
              <a:gd name="connsiteX7" fmla="*/ 114018 w 5839452"/>
              <a:gd name="connsiteY7" fmla="*/ 4686839 h 7200549"/>
              <a:gd name="connsiteX8" fmla="*/ 119393 w 5839452"/>
              <a:gd name="connsiteY8" fmla="*/ 7125239 h 7200549"/>
              <a:gd name="connsiteX9" fmla="*/ 102318 w 5839452"/>
              <a:gd name="connsiteY9" fmla="*/ 1359439 h 7200549"/>
              <a:gd name="connsiteX10" fmla="*/ 129285 w 5839452"/>
              <a:gd name="connsiteY10" fmla="*/ 140239 h 7200549"/>
              <a:gd name="connsiteX11" fmla="*/ 1899896 w 5839452"/>
              <a:gd name="connsiteY11" fmla="*/ 13239 h 7200549"/>
              <a:gd name="connsiteX12" fmla="*/ 5702267 w 5839452"/>
              <a:gd name="connsiteY12" fmla="*/ 140239 h 7200549"/>
              <a:gd name="connsiteX0" fmla="*/ 5702267 w 5839452"/>
              <a:gd name="connsiteY0" fmla="*/ 140239 h 5247267"/>
              <a:gd name="connsiteX1" fmla="*/ 4987418 w 5839452"/>
              <a:gd name="connsiteY1" fmla="*/ 1054639 h 5247267"/>
              <a:gd name="connsiteX2" fmla="*/ 4857610 w 5839452"/>
              <a:gd name="connsiteY2" fmla="*/ 2248439 h 5247267"/>
              <a:gd name="connsiteX3" fmla="*/ 4275002 w 5839452"/>
              <a:gd name="connsiteY3" fmla="*/ 3112039 h 5247267"/>
              <a:gd name="connsiteX4" fmla="*/ 3459268 w 5839452"/>
              <a:gd name="connsiteY4" fmla="*/ 3645439 h 5247267"/>
              <a:gd name="connsiteX5" fmla="*/ 2952360 w 5839452"/>
              <a:gd name="connsiteY5" fmla="*/ 4724939 h 5247267"/>
              <a:gd name="connsiteX6" fmla="*/ 1589434 w 5839452"/>
              <a:gd name="connsiteY6" fmla="*/ 5245639 h 5247267"/>
              <a:gd name="connsiteX7" fmla="*/ 114018 w 5839452"/>
              <a:gd name="connsiteY7" fmla="*/ 4686839 h 5247267"/>
              <a:gd name="connsiteX8" fmla="*/ 102318 w 5839452"/>
              <a:gd name="connsiteY8" fmla="*/ 1359439 h 5247267"/>
              <a:gd name="connsiteX9" fmla="*/ 129285 w 5839452"/>
              <a:gd name="connsiteY9" fmla="*/ 140239 h 5247267"/>
              <a:gd name="connsiteX10" fmla="*/ 1899896 w 5839452"/>
              <a:gd name="connsiteY10" fmla="*/ 13239 h 5247267"/>
              <a:gd name="connsiteX11" fmla="*/ 5702267 w 5839452"/>
              <a:gd name="connsiteY11" fmla="*/ 140239 h 5247267"/>
              <a:gd name="connsiteX0" fmla="*/ 5702267 w 5839452"/>
              <a:gd name="connsiteY0" fmla="*/ 140239 h 4829073"/>
              <a:gd name="connsiteX1" fmla="*/ 4987418 w 5839452"/>
              <a:gd name="connsiteY1" fmla="*/ 1054639 h 4829073"/>
              <a:gd name="connsiteX2" fmla="*/ 4857610 w 5839452"/>
              <a:gd name="connsiteY2" fmla="*/ 2248439 h 4829073"/>
              <a:gd name="connsiteX3" fmla="*/ 4275002 w 5839452"/>
              <a:gd name="connsiteY3" fmla="*/ 3112039 h 4829073"/>
              <a:gd name="connsiteX4" fmla="*/ 3459268 w 5839452"/>
              <a:gd name="connsiteY4" fmla="*/ 3645439 h 4829073"/>
              <a:gd name="connsiteX5" fmla="*/ 2952360 w 5839452"/>
              <a:gd name="connsiteY5" fmla="*/ 4724939 h 4829073"/>
              <a:gd name="connsiteX6" fmla="*/ 1302575 w 5839452"/>
              <a:gd name="connsiteY6" fmla="*/ 4267739 h 4829073"/>
              <a:gd name="connsiteX7" fmla="*/ 114018 w 5839452"/>
              <a:gd name="connsiteY7" fmla="*/ 4686839 h 4829073"/>
              <a:gd name="connsiteX8" fmla="*/ 102318 w 5839452"/>
              <a:gd name="connsiteY8" fmla="*/ 1359439 h 4829073"/>
              <a:gd name="connsiteX9" fmla="*/ 129285 w 5839452"/>
              <a:gd name="connsiteY9" fmla="*/ 140239 h 4829073"/>
              <a:gd name="connsiteX10" fmla="*/ 1899896 w 5839452"/>
              <a:gd name="connsiteY10" fmla="*/ 13239 h 4829073"/>
              <a:gd name="connsiteX11" fmla="*/ 5702267 w 5839452"/>
              <a:gd name="connsiteY11" fmla="*/ 140239 h 4829073"/>
              <a:gd name="connsiteX0" fmla="*/ 5702267 w 5839452"/>
              <a:gd name="connsiteY0" fmla="*/ 140239 h 4834347"/>
              <a:gd name="connsiteX1" fmla="*/ 4987418 w 5839452"/>
              <a:gd name="connsiteY1" fmla="*/ 1054639 h 4834347"/>
              <a:gd name="connsiteX2" fmla="*/ 4857610 w 5839452"/>
              <a:gd name="connsiteY2" fmla="*/ 2248439 h 4834347"/>
              <a:gd name="connsiteX3" fmla="*/ 4275002 w 5839452"/>
              <a:gd name="connsiteY3" fmla="*/ 3112039 h 4834347"/>
              <a:gd name="connsiteX4" fmla="*/ 3459268 w 5839452"/>
              <a:gd name="connsiteY4" fmla="*/ 3645439 h 4834347"/>
              <a:gd name="connsiteX5" fmla="*/ 2714960 w 5839452"/>
              <a:gd name="connsiteY5" fmla="*/ 4432839 h 4834347"/>
              <a:gd name="connsiteX6" fmla="*/ 1302575 w 5839452"/>
              <a:gd name="connsiteY6" fmla="*/ 4267739 h 4834347"/>
              <a:gd name="connsiteX7" fmla="*/ 114018 w 5839452"/>
              <a:gd name="connsiteY7" fmla="*/ 4686839 h 4834347"/>
              <a:gd name="connsiteX8" fmla="*/ 102318 w 5839452"/>
              <a:gd name="connsiteY8" fmla="*/ 1359439 h 4834347"/>
              <a:gd name="connsiteX9" fmla="*/ 129285 w 5839452"/>
              <a:gd name="connsiteY9" fmla="*/ 140239 h 4834347"/>
              <a:gd name="connsiteX10" fmla="*/ 1899896 w 5839452"/>
              <a:gd name="connsiteY10" fmla="*/ 13239 h 4834347"/>
              <a:gd name="connsiteX11" fmla="*/ 5702267 w 5839452"/>
              <a:gd name="connsiteY11" fmla="*/ 140239 h 4834347"/>
              <a:gd name="connsiteX0" fmla="*/ 5702267 w 5839452"/>
              <a:gd name="connsiteY0" fmla="*/ 140239 h 4834347"/>
              <a:gd name="connsiteX1" fmla="*/ 4987418 w 5839452"/>
              <a:gd name="connsiteY1" fmla="*/ 1054639 h 4834347"/>
              <a:gd name="connsiteX2" fmla="*/ 4857610 w 5839452"/>
              <a:gd name="connsiteY2" fmla="*/ 2248439 h 4834347"/>
              <a:gd name="connsiteX3" fmla="*/ 4275002 w 5839452"/>
              <a:gd name="connsiteY3" fmla="*/ 3112039 h 4834347"/>
              <a:gd name="connsiteX4" fmla="*/ 3291109 w 5839452"/>
              <a:gd name="connsiteY4" fmla="*/ 3416839 h 4834347"/>
              <a:gd name="connsiteX5" fmla="*/ 2714960 w 5839452"/>
              <a:gd name="connsiteY5" fmla="*/ 4432839 h 4834347"/>
              <a:gd name="connsiteX6" fmla="*/ 1302575 w 5839452"/>
              <a:gd name="connsiteY6" fmla="*/ 4267739 h 4834347"/>
              <a:gd name="connsiteX7" fmla="*/ 114018 w 5839452"/>
              <a:gd name="connsiteY7" fmla="*/ 4686839 h 4834347"/>
              <a:gd name="connsiteX8" fmla="*/ 102318 w 5839452"/>
              <a:gd name="connsiteY8" fmla="*/ 1359439 h 4834347"/>
              <a:gd name="connsiteX9" fmla="*/ 129285 w 5839452"/>
              <a:gd name="connsiteY9" fmla="*/ 140239 h 4834347"/>
              <a:gd name="connsiteX10" fmla="*/ 1899896 w 5839452"/>
              <a:gd name="connsiteY10" fmla="*/ 13239 h 4834347"/>
              <a:gd name="connsiteX11" fmla="*/ 5702267 w 5839452"/>
              <a:gd name="connsiteY11" fmla="*/ 140239 h 4834347"/>
              <a:gd name="connsiteX0" fmla="*/ 5702267 w 5864655"/>
              <a:gd name="connsiteY0" fmla="*/ 140239 h 4834347"/>
              <a:gd name="connsiteX1" fmla="*/ 5135793 w 5864655"/>
              <a:gd name="connsiteY1" fmla="*/ 953039 h 4834347"/>
              <a:gd name="connsiteX2" fmla="*/ 4857610 w 5864655"/>
              <a:gd name="connsiteY2" fmla="*/ 2248439 h 4834347"/>
              <a:gd name="connsiteX3" fmla="*/ 4275002 w 5864655"/>
              <a:gd name="connsiteY3" fmla="*/ 3112039 h 4834347"/>
              <a:gd name="connsiteX4" fmla="*/ 3291109 w 5864655"/>
              <a:gd name="connsiteY4" fmla="*/ 3416839 h 4834347"/>
              <a:gd name="connsiteX5" fmla="*/ 2714960 w 5864655"/>
              <a:gd name="connsiteY5" fmla="*/ 4432839 h 4834347"/>
              <a:gd name="connsiteX6" fmla="*/ 1302575 w 5864655"/>
              <a:gd name="connsiteY6" fmla="*/ 4267739 h 4834347"/>
              <a:gd name="connsiteX7" fmla="*/ 114018 w 5864655"/>
              <a:gd name="connsiteY7" fmla="*/ 4686839 h 4834347"/>
              <a:gd name="connsiteX8" fmla="*/ 102318 w 5864655"/>
              <a:gd name="connsiteY8" fmla="*/ 1359439 h 4834347"/>
              <a:gd name="connsiteX9" fmla="*/ 129285 w 5864655"/>
              <a:gd name="connsiteY9" fmla="*/ 140239 h 4834347"/>
              <a:gd name="connsiteX10" fmla="*/ 1899896 w 5864655"/>
              <a:gd name="connsiteY10" fmla="*/ 13239 h 4834347"/>
              <a:gd name="connsiteX11" fmla="*/ 5702267 w 5864655"/>
              <a:gd name="connsiteY11" fmla="*/ 140239 h 4834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864655" h="4834347">
                <a:moveTo>
                  <a:pt x="5702267" y="140239"/>
                </a:moveTo>
                <a:cubicBezTo>
                  <a:pt x="6241583" y="296872"/>
                  <a:pt x="5276569" y="601673"/>
                  <a:pt x="5135793" y="953039"/>
                </a:cubicBezTo>
                <a:cubicBezTo>
                  <a:pt x="4995017" y="1304405"/>
                  <a:pt x="5001075" y="1888606"/>
                  <a:pt x="4857610" y="2248439"/>
                </a:cubicBezTo>
                <a:cubicBezTo>
                  <a:pt x="4714145" y="2608272"/>
                  <a:pt x="4536085" y="2917306"/>
                  <a:pt x="4275002" y="3112039"/>
                </a:cubicBezTo>
                <a:cubicBezTo>
                  <a:pt x="4013919" y="3306772"/>
                  <a:pt x="3551116" y="3196706"/>
                  <a:pt x="3291109" y="3416839"/>
                </a:cubicBezTo>
                <a:cubicBezTo>
                  <a:pt x="3031102" y="3636972"/>
                  <a:pt x="3046382" y="4291022"/>
                  <a:pt x="2714960" y="4432839"/>
                </a:cubicBezTo>
                <a:cubicBezTo>
                  <a:pt x="2383538" y="4574656"/>
                  <a:pt x="1736065" y="4225406"/>
                  <a:pt x="1302575" y="4267739"/>
                </a:cubicBezTo>
                <a:cubicBezTo>
                  <a:pt x="869085" y="4310072"/>
                  <a:pt x="314061" y="5171556"/>
                  <a:pt x="114018" y="4686839"/>
                </a:cubicBezTo>
                <a:cubicBezTo>
                  <a:pt x="-86025" y="4202122"/>
                  <a:pt x="99774" y="2117206"/>
                  <a:pt x="102318" y="1359439"/>
                </a:cubicBezTo>
                <a:cubicBezTo>
                  <a:pt x="103474" y="447156"/>
                  <a:pt x="-145582" y="279939"/>
                  <a:pt x="129285" y="140239"/>
                </a:cubicBezTo>
                <a:cubicBezTo>
                  <a:pt x="404152" y="539"/>
                  <a:pt x="962823" y="-18511"/>
                  <a:pt x="1899896" y="13239"/>
                </a:cubicBezTo>
                <a:cubicBezTo>
                  <a:pt x="2935435" y="49222"/>
                  <a:pt x="5162951" y="-16394"/>
                  <a:pt x="5702267" y="140239"/>
                </a:cubicBezTo>
                <a:close/>
              </a:path>
            </a:pathLst>
          </a:custGeom>
          <a:solidFill>
            <a:srgbClr val="EF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88195" y="444938"/>
            <a:ext cx="2752005" cy="875862"/>
          </a:xfrm>
          <a:noFill/>
          <a:ln w="57150">
            <a:solidFill>
              <a:schemeClr val="bg1"/>
            </a:solidFill>
          </a:ln>
        </p:spPr>
        <p:txBody>
          <a:bodyPr>
            <a:normAutofit fontScale="90000"/>
          </a:bodyPr>
          <a:lstStyle/>
          <a:p>
            <a:r>
              <a:rPr lang="en-US" dirty="0">
                <a:latin typeface="Berlin Sans FB" panose="020E0602020502020306" pitchFamily="34" charset="0"/>
              </a:rPr>
              <a:t>BAB 1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-598482" y="1619268"/>
            <a:ext cx="6725358" cy="1362021"/>
          </a:xfrm>
          <a:noFill/>
        </p:spPr>
        <p:txBody>
          <a:bodyPr>
            <a:noAutofit/>
          </a:bodyPr>
          <a:lstStyle/>
          <a:p>
            <a:r>
              <a:rPr lang="en-US" sz="3600" b="1" dirty="0">
                <a:latin typeface="Cambria" panose="02040503050406030204" pitchFamily="18" charset="0"/>
                <a:ea typeface="Cambria" panose="02040503050406030204" pitchFamily="18" charset="0"/>
              </a:rPr>
              <a:t>BERPIKIR</a:t>
            </a:r>
          </a:p>
          <a:p>
            <a:r>
              <a:rPr lang="en-US" sz="3600" b="1" dirty="0">
                <a:latin typeface="Cambria" panose="02040503050406030204" pitchFamily="18" charset="0"/>
                <a:ea typeface="Cambria" panose="02040503050406030204" pitchFamily="18" charset="0"/>
              </a:rPr>
              <a:t>KOMPUTASIONAL</a:t>
            </a:r>
          </a:p>
        </p:txBody>
      </p:sp>
    </p:spTree>
    <p:extLst>
      <p:ext uri="{BB962C8B-B14F-4D97-AF65-F5344CB8AC3E}">
        <p14:creationId xmlns:p14="http://schemas.microsoft.com/office/powerpoint/2010/main" val="428682694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Plastic eccano set">
            <a:extLst>
              <a:ext uri="{FF2B5EF4-FFF2-40B4-BE49-F238E27FC236}">
                <a16:creationId xmlns="" xmlns:a16="http://schemas.microsoft.com/office/drawing/2014/main" id="{B50DA5EF-8E4C-B4E1-E77C-68D4362755A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133"/>
          <a:stretch/>
        </p:blipFill>
        <p:spPr bwMode="auto">
          <a:xfrm>
            <a:off x="0" y="-1416"/>
            <a:ext cx="12192000" cy="6486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11" name="Pentagon 10"/>
          <p:cNvSpPr/>
          <p:nvPr/>
        </p:nvSpPr>
        <p:spPr>
          <a:xfrm rot="5400000">
            <a:off x="505374" y="546873"/>
            <a:ext cx="4670066" cy="3576320"/>
          </a:xfrm>
          <a:prstGeom prst="homePlate">
            <a:avLst/>
          </a:prstGeom>
          <a:solidFill>
            <a:srgbClr val="BDD7EE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Oval 2"/>
          <p:cNvSpPr/>
          <p:nvPr/>
        </p:nvSpPr>
        <p:spPr>
          <a:xfrm>
            <a:off x="2458621" y="518475"/>
            <a:ext cx="763572" cy="763572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53061" y="1734868"/>
            <a:ext cx="3774691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Logika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Matematika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380781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3" name="Elbow Connector 62"/>
          <p:cNvCxnSpPr>
            <a:stCxn id="26" idx="1"/>
            <a:endCxn id="37" idx="2"/>
          </p:cNvCxnSpPr>
          <p:nvPr/>
        </p:nvCxnSpPr>
        <p:spPr>
          <a:xfrm rot="10800000" flipH="1" flipV="1">
            <a:off x="8927781" y="3338829"/>
            <a:ext cx="1149985" cy="1099185"/>
          </a:xfrm>
          <a:prstGeom prst="bentConnector4">
            <a:avLst>
              <a:gd name="adj1" fmla="val 47266"/>
              <a:gd name="adj2" fmla="val 93992"/>
            </a:avLst>
          </a:prstGeom>
          <a:ln w="19050"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57" name="Elbow Connector 56"/>
          <p:cNvCxnSpPr>
            <a:stCxn id="21" idx="2"/>
            <a:endCxn id="27" idx="1"/>
          </p:cNvCxnSpPr>
          <p:nvPr/>
        </p:nvCxnSpPr>
        <p:spPr>
          <a:xfrm rot="5400000" flipH="1" flipV="1">
            <a:off x="6833661" y="3177430"/>
            <a:ext cx="730666" cy="1035685"/>
          </a:xfrm>
          <a:prstGeom prst="bentConnector4">
            <a:avLst>
              <a:gd name="adj1" fmla="val 5214"/>
              <a:gd name="adj2" fmla="val 52759"/>
            </a:avLst>
          </a:prstGeom>
          <a:ln w="19050"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53" name="Elbow Connector 52"/>
          <p:cNvCxnSpPr>
            <a:stCxn id="15" idx="0"/>
            <a:endCxn id="22" idx="1"/>
          </p:cNvCxnSpPr>
          <p:nvPr/>
        </p:nvCxnSpPr>
        <p:spPr>
          <a:xfrm rot="16200000" flipH="1">
            <a:off x="4293185" y="2874695"/>
            <a:ext cx="1203106" cy="1036637"/>
          </a:xfrm>
          <a:prstGeom prst="bentConnector4">
            <a:avLst>
              <a:gd name="adj1" fmla="val 5278"/>
              <a:gd name="adj2" fmla="val 52756"/>
            </a:avLst>
          </a:prstGeom>
          <a:ln w="19050"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44" name="Elbow Connector 43"/>
          <p:cNvCxnSpPr>
            <a:stCxn id="31" idx="1"/>
            <a:endCxn id="16" idx="0"/>
          </p:cNvCxnSpPr>
          <p:nvPr/>
        </p:nvCxnSpPr>
        <p:spPr>
          <a:xfrm rot="10800000" flipH="1" flipV="1">
            <a:off x="2012949" y="2307578"/>
            <a:ext cx="1152525" cy="474991"/>
          </a:xfrm>
          <a:prstGeom prst="bentConnector4">
            <a:avLst>
              <a:gd name="adj1" fmla="val 44077"/>
              <a:gd name="adj2" fmla="val 111273"/>
            </a:avLst>
          </a:prstGeom>
          <a:ln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863600" y="1696720"/>
            <a:ext cx="1209040" cy="120904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167380" y="2235200"/>
            <a:ext cx="1209040" cy="120904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471160" y="3403600"/>
            <a:ext cx="1209040" cy="120904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774940" y="2758440"/>
            <a:ext cx="1209040" cy="120904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0078720" y="3779520"/>
            <a:ext cx="1209040" cy="120904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8" name="TextBox 7">
            <a:hlinkClick r:id="rId2" action="ppaction://hlinksldjump"/>
          </p:cNvPr>
          <p:cNvSpPr txBox="1"/>
          <p:nvPr/>
        </p:nvSpPr>
        <p:spPr>
          <a:xfrm>
            <a:off x="791804" y="1649942"/>
            <a:ext cx="14393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>
                <a:solidFill>
                  <a:schemeClr val="accent6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01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004212" y="2214279"/>
            <a:ext cx="15214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>
                <a:solidFill>
                  <a:schemeClr val="accent6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02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298053" y="3403883"/>
            <a:ext cx="15214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>
                <a:solidFill>
                  <a:schemeClr val="accent6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03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601833" y="2692683"/>
            <a:ext cx="15214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>
                <a:solidFill>
                  <a:schemeClr val="accent6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04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905613" y="3767907"/>
            <a:ext cx="15214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>
                <a:solidFill>
                  <a:schemeClr val="accent6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05</a:t>
            </a:r>
          </a:p>
        </p:txBody>
      </p:sp>
      <p:grpSp>
        <p:nvGrpSpPr>
          <p:cNvPr id="17" name="Group 16"/>
          <p:cNvGrpSpPr/>
          <p:nvPr/>
        </p:nvGrpSpPr>
        <p:grpSpPr>
          <a:xfrm>
            <a:off x="3108325" y="2167890"/>
            <a:ext cx="1325245" cy="1350010"/>
            <a:chOff x="3108325" y="2167890"/>
            <a:chExt cx="1325245" cy="1350010"/>
          </a:xfrm>
        </p:grpSpPr>
        <p:sp>
          <p:nvSpPr>
            <p:cNvPr id="13" name="Rectangle 12"/>
            <p:cNvSpPr/>
            <p:nvPr/>
          </p:nvSpPr>
          <p:spPr>
            <a:xfrm>
              <a:off x="3714750" y="2167890"/>
              <a:ext cx="114300" cy="11430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3714750" y="3403600"/>
              <a:ext cx="114300" cy="11430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4319270" y="2791460"/>
              <a:ext cx="114300" cy="11430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3108325" y="2782570"/>
              <a:ext cx="114300" cy="11430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5413057" y="3322736"/>
            <a:ext cx="1325245" cy="1350010"/>
            <a:chOff x="3108325" y="2167890"/>
            <a:chExt cx="1325245" cy="1350010"/>
          </a:xfrm>
        </p:grpSpPr>
        <p:sp>
          <p:nvSpPr>
            <p:cNvPr id="19" name="Rectangle 18"/>
            <p:cNvSpPr/>
            <p:nvPr/>
          </p:nvSpPr>
          <p:spPr>
            <a:xfrm>
              <a:off x="3714750" y="2167890"/>
              <a:ext cx="114300" cy="11430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3714750" y="3403600"/>
              <a:ext cx="114300" cy="11430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4319270" y="2791460"/>
              <a:ext cx="114300" cy="11430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3108325" y="2782570"/>
              <a:ext cx="114300" cy="11430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7716837" y="2658110"/>
            <a:ext cx="1325245" cy="1350010"/>
            <a:chOff x="3108325" y="2167890"/>
            <a:chExt cx="1325245" cy="1350010"/>
          </a:xfrm>
        </p:grpSpPr>
        <p:sp>
          <p:nvSpPr>
            <p:cNvPr id="24" name="Rectangle 23"/>
            <p:cNvSpPr/>
            <p:nvPr/>
          </p:nvSpPr>
          <p:spPr>
            <a:xfrm>
              <a:off x="3714750" y="2167890"/>
              <a:ext cx="114300" cy="11430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3714750" y="3403600"/>
              <a:ext cx="114300" cy="11430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4319270" y="2791460"/>
              <a:ext cx="114300" cy="11430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3108325" y="2782570"/>
              <a:ext cx="114300" cy="11430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802005" y="1626859"/>
            <a:ext cx="1325245" cy="1350010"/>
            <a:chOff x="3108325" y="2167890"/>
            <a:chExt cx="1325245" cy="1350010"/>
          </a:xfrm>
        </p:grpSpPr>
        <p:sp>
          <p:nvSpPr>
            <p:cNvPr id="29" name="Rectangle 28"/>
            <p:cNvSpPr/>
            <p:nvPr/>
          </p:nvSpPr>
          <p:spPr>
            <a:xfrm>
              <a:off x="3714750" y="2167890"/>
              <a:ext cx="114300" cy="11430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3714750" y="3403600"/>
              <a:ext cx="114300" cy="11430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4319270" y="2791460"/>
              <a:ext cx="114300" cy="11430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3108325" y="2782570"/>
              <a:ext cx="114300" cy="11430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10020617" y="3709035"/>
            <a:ext cx="1325245" cy="1350010"/>
            <a:chOff x="3108325" y="2167890"/>
            <a:chExt cx="1325245" cy="1350010"/>
          </a:xfrm>
        </p:grpSpPr>
        <p:sp>
          <p:nvSpPr>
            <p:cNvPr id="34" name="Rectangle 33"/>
            <p:cNvSpPr/>
            <p:nvPr/>
          </p:nvSpPr>
          <p:spPr>
            <a:xfrm>
              <a:off x="3714750" y="2167890"/>
              <a:ext cx="114300" cy="11430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3714750" y="3403600"/>
              <a:ext cx="114300" cy="11430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4319270" y="2791460"/>
              <a:ext cx="114300" cy="11430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3108325" y="2782570"/>
              <a:ext cx="114300" cy="11430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762351" y="3101350"/>
            <a:ext cx="1404552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NEGASI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2791206" y="3624570"/>
            <a:ext cx="19738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KONJUNGSI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5144689" y="4854366"/>
            <a:ext cx="18549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DISJUNGSI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7451900" y="4185295"/>
            <a:ext cx="18481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IMPLIKASI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9645876" y="5210185"/>
            <a:ext cx="20677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BIMPLIKASI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2223519" y="725950"/>
            <a:ext cx="77297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>
                <a:latin typeface="Cambria" panose="02040503050406030204" pitchFamily="18" charset="0"/>
                <a:ea typeface="Cambria" panose="02040503050406030204" pitchFamily="18" charset="0"/>
              </a:rPr>
              <a:t>Jenis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latin typeface="Cambria" panose="02040503050406030204" pitchFamily="18" charset="0"/>
                <a:ea typeface="Cambria" panose="02040503050406030204" pitchFamily="18" charset="0"/>
              </a:rPr>
              <a:t>Logika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latin typeface="Cambria" panose="02040503050406030204" pitchFamily="18" charset="0"/>
                <a:ea typeface="Cambria" panose="02040503050406030204" pitchFamily="18" charset="0"/>
              </a:rPr>
              <a:t>Matematika</a:t>
            </a:r>
            <a:endParaRPr lang="en-US" sz="28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cxnSp>
        <p:nvCxnSpPr>
          <p:cNvPr id="45" name="Straight Connector 44"/>
          <p:cNvCxnSpPr/>
          <p:nvPr/>
        </p:nvCxnSpPr>
        <p:spPr>
          <a:xfrm>
            <a:off x="4055165" y="1361661"/>
            <a:ext cx="4114800" cy="0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Oval 45"/>
          <p:cNvSpPr/>
          <p:nvPr/>
        </p:nvSpPr>
        <p:spPr>
          <a:xfrm>
            <a:off x="3829050" y="1221627"/>
            <a:ext cx="237505" cy="237505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Oval 51"/>
          <p:cNvSpPr/>
          <p:nvPr/>
        </p:nvSpPr>
        <p:spPr>
          <a:xfrm>
            <a:off x="8138462" y="1243084"/>
            <a:ext cx="237505" cy="237505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927819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1469524" y="1906627"/>
            <a:ext cx="9364128" cy="112371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Metode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membalikan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niai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sebelumnya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, yang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semula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benar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menjadi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salah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salah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menjadi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benar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. Dengan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menambahkan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negasi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(~), dapat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membuat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penyangkalan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atau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pengingkaran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dari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pernyataan yang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sebelumnya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dibuat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  <p:graphicFrame>
        <p:nvGraphicFramePr>
          <p:cNvPr id="17" name="Tab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6183871"/>
              </p:ext>
            </p:extLst>
          </p:nvPr>
        </p:nvGraphicFramePr>
        <p:xfrm>
          <a:off x="1365042" y="3871626"/>
          <a:ext cx="3793242" cy="1821567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1896621">
                  <a:extLst>
                    <a:ext uri="{9D8B030D-6E8A-4147-A177-3AD203B41FA5}">
                      <a16:colId xmlns="" xmlns:a16="http://schemas.microsoft.com/office/drawing/2014/main" val="857838208"/>
                    </a:ext>
                  </a:extLst>
                </a:gridCol>
                <a:gridCol w="1896621">
                  <a:extLst>
                    <a:ext uri="{9D8B030D-6E8A-4147-A177-3AD203B41FA5}">
                      <a16:colId xmlns="" xmlns:a16="http://schemas.microsoft.com/office/drawing/2014/main" val="2606150007"/>
                    </a:ext>
                  </a:extLst>
                </a:gridCol>
              </a:tblGrid>
              <a:tr h="607189"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/>
                        <a:t>p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/>
                        <a:t>~p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="" xmlns:a16="http://schemas.microsoft.com/office/drawing/2014/main" val="1860842065"/>
                  </a:ext>
                </a:extLst>
              </a:tr>
              <a:tr h="607189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B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="" xmlns:a16="http://schemas.microsoft.com/office/drawing/2014/main" val="2636391202"/>
                  </a:ext>
                </a:extLst>
              </a:tr>
              <a:tr h="607189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S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="" xmlns:a16="http://schemas.microsoft.com/office/drawing/2014/main" val="1949852112"/>
                  </a:ext>
                </a:extLst>
              </a:tr>
            </a:tbl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5309111" y="3820123"/>
            <a:ext cx="603315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Penjelasan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</a:p>
          <a:p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 </a:t>
            </a:r>
            <a:r>
              <a:rPr lang="en-US" sz="2000" i="1" dirty="0">
                <a:latin typeface="Cambria" panose="02040503050406030204" pitchFamily="18" charset="0"/>
                <a:ea typeface="Cambria" panose="02040503050406030204" pitchFamily="18" charset="0"/>
              </a:rPr>
              <a:t>p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adalah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simbol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pernyataan.</a:t>
            </a:r>
          </a:p>
          <a:p>
            <a:r>
              <a:rPr lang="en-US" sz="2000" i="1" dirty="0">
                <a:latin typeface="Cambria" panose="02040503050406030204" pitchFamily="18" charset="0"/>
                <a:ea typeface="Cambria" panose="02040503050406030204" pitchFamily="18" charset="0"/>
              </a:rPr>
              <a:t>~p 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adalah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simbol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pernyataan yang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memperoleh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negasi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 B 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adalah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pernyataan yang memiliki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nilai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benar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 S 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adalah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pernyataan yang memiliki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nilai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salah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280199" y="3515788"/>
            <a:ext cx="26903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>
                <a:latin typeface="Cambria" panose="02040503050406030204" pitchFamily="18" charset="0"/>
                <a:ea typeface="Cambria" panose="02040503050406030204" pitchFamily="18" charset="0"/>
              </a:rPr>
              <a:t>Tabel</a:t>
            </a:r>
            <a:r>
              <a:rPr lang="en-US" sz="16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600" dirty="0" err="1">
                <a:latin typeface="Cambria" panose="02040503050406030204" pitchFamily="18" charset="0"/>
                <a:ea typeface="Cambria" panose="02040503050406030204" pitchFamily="18" charset="0"/>
              </a:rPr>
              <a:t>kebenaran</a:t>
            </a:r>
            <a:r>
              <a:rPr lang="en-US" sz="16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600" dirty="0" err="1">
                <a:latin typeface="Cambria" panose="02040503050406030204" pitchFamily="18" charset="0"/>
                <a:ea typeface="Cambria" panose="02040503050406030204" pitchFamily="18" charset="0"/>
              </a:rPr>
              <a:t>negasi</a:t>
            </a:r>
            <a:endParaRPr lang="en-US" sz="16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22" name="Google Shape;2837;p133"/>
          <p:cNvGrpSpPr/>
          <p:nvPr/>
        </p:nvGrpSpPr>
        <p:grpSpPr>
          <a:xfrm>
            <a:off x="838201" y="317167"/>
            <a:ext cx="4723616" cy="1261974"/>
            <a:chOff x="4411970" y="4340222"/>
            <a:chExt cx="908101" cy="242681"/>
          </a:xfrm>
        </p:grpSpPr>
        <p:sp>
          <p:nvSpPr>
            <p:cNvPr id="23" name="Google Shape;2838;p133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4" name="Google Shape;2839;p133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noProof="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1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.</a:t>
              </a:r>
              <a:endParaRPr kumimoji="0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sp>
          <p:nvSpPr>
            <p:cNvPr id="25" name="Google Shape;2840;p133"/>
            <p:cNvSpPr/>
            <p:nvPr/>
          </p:nvSpPr>
          <p:spPr>
            <a:xfrm>
              <a:off x="4533392" y="4383748"/>
              <a:ext cx="786679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2231136" y="686694"/>
            <a:ext cx="31093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8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Negasi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4346797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7" name="Table 1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913016"/>
                  </p:ext>
                </p:extLst>
              </p:nvPr>
            </p:nvGraphicFramePr>
            <p:xfrm>
              <a:off x="1373615" y="3628834"/>
              <a:ext cx="3793242" cy="2000865"/>
            </p:xfrm>
            <a:graphic>
              <a:graphicData uri="http://schemas.openxmlformats.org/drawingml/2006/table">
                <a:tbl>
                  <a:tblPr firstRow="1" bandRow="1">
                    <a:tableStyleId>{5A111915-BE36-4E01-A7E5-04B1672EAD32}</a:tableStyleId>
                  </a:tblPr>
                  <a:tblGrid>
                    <a:gridCol w="1264414">
                      <a:extLst>
                        <a:ext uri="{9D8B030D-6E8A-4147-A177-3AD203B41FA5}">
                          <a16:colId xmlns="" xmlns:a16="http://schemas.microsoft.com/office/drawing/2014/main" val="857838208"/>
                        </a:ext>
                      </a:extLst>
                    </a:gridCol>
                    <a:gridCol w="1264414">
                      <a:extLst>
                        <a:ext uri="{9D8B030D-6E8A-4147-A177-3AD203B41FA5}">
                          <a16:colId xmlns="" xmlns:a16="http://schemas.microsoft.com/office/drawing/2014/main" val="2606150007"/>
                        </a:ext>
                      </a:extLst>
                    </a:gridCol>
                    <a:gridCol w="1264414">
                      <a:extLst>
                        <a:ext uri="{9D8B030D-6E8A-4147-A177-3AD203B41FA5}">
                          <a16:colId xmlns="" xmlns:a16="http://schemas.microsoft.com/office/drawing/2014/main" val="3407715571"/>
                        </a:ext>
                      </a:extLst>
                    </a:gridCol>
                  </a:tblGrid>
                  <a:tr h="40017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i="1" dirty="0"/>
                            <a:t>p</a:t>
                          </a:r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i="1" dirty="0"/>
                            <a:t>q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i="1" dirty="0"/>
                            <a:t>p </a:t>
                          </a:r>
                          <a14:m>
                            <m:oMath xmlns:m="http://schemas.openxmlformats.org/officeDocument/2006/math">
                              <m:r>
                                <a:rPr lang="en-US" sz="180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∧</m:t>
                              </m:r>
                            </m:oMath>
                          </a14:m>
                          <a:r>
                            <a:rPr lang="en-US" b="1" i="1" dirty="0"/>
                            <a:t> q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1860842065"/>
                      </a:ext>
                    </a:extLst>
                  </a:tr>
                  <a:tr h="40017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B</a:t>
                          </a:r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B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B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2636391202"/>
                      </a:ext>
                    </a:extLst>
                  </a:tr>
                  <a:tr h="40017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B</a:t>
                          </a:r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S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S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1949852112"/>
                      </a:ext>
                    </a:extLst>
                  </a:tr>
                  <a:tr h="40017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S</a:t>
                          </a:r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B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S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2198370106"/>
                      </a:ext>
                    </a:extLst>
                  </a:tr>
                  <a:tr h="40017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S</a:t>
                          </a:r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S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S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79075989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7" name="Table 1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913016"/>
                  </p:ext>
                </p:extLst>
              </p:nvPr>
            </p:nvGraphicFramePr>
            <p:xfrm>
              <a:off x="1373615" y="3628834"/>
              <a:ext cx="3793242" cy="2000865"/>
            </p:xfrm>
            <a:graphic>
              <a:graphicData uri="http://schemas.openxmlformats.org/drawingml/2006/table">
                <a:tbl>
                  <a:tblPr firstRow="1" bandRow="1">
                    <a:tableStyleId>{5A111915-BE36-4E01-A7E5-04B1672EAD32}</a:tableStyleId>
                  </a:tblPr>
                  <a:tblGrid>
                    <a:gridCol w="1264414">
                      <a:extLst>
                        <a:ext uri="{9D8B030D-6E8A-4147-A177-3AD203B41FA5}">
                          <a16:colId xmlns:a16="http://schemas.microsoft.com/office/drawing/2014/main" val="857838208"/>
                        </a:ext>
                      </a:extLst>
                    </a:gridCol>
                    <a:gridCol w="1264414">
                      <a:extLst>
                        <a:ext uri="{9D8B030D-6E8A-4147-A177-3AD203B41FA5}">
                          <a16:colId xmlns:a16="http://schemas.microsoft.com/office/drawing/2014/main" val="2606150007"/>
                        </a:ext>
                      </a:extLst>
                    </a:gridCol>
                    <a:gridCol w="1264414">
                      <a:extLst>
                        <a:ext uri="{9D8B030D-6E8A-4147-A177-3AD203B41FA5}">
                          <a16:colId xmlns:a16="http://schemas.microsoft.com/office/drawing/2014/main" val="3407715571"/>
                        </a:ext>
                      </a:extLst>
                    </a:gridCol>
                  </a:tblGrid>
                  <a:tr h="40017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i="1" dirty="0" smtClean="0"/>
                            <a:t>p</a:t>
                          </a:r>
                          <a:endParaRPr lang="en-US" b="1" i="1" dirty="0"/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i="1" dirty="0" smtClean="0"/>
                            <a:t>q</a:t>
                          </a:r>
                          <a:endParaRPr lang="en-US" b="1" i="1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blipFill>
                          <a:blip r:embed="rId2"/>
                          <a:stretch>
                            <a:fillRect l="-200000" t="-3030" r="-481" b="-41818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860842065"/>
                      </a:ext>
                    </a:extLst>
                  </a:tr>
                  <a:tr h="40017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B</a:t>
                          </a:r>
                          <a:endParaRPr lang="en-US" dirty="0"/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B</a:t>
                          </a:r>
                          <a:endParaRPr lang="en-US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B</a:t>
                          </a:r>
                          <a:endParaRPr lang="en-US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extLst>
                      <a:ext uri="{0D108BD9-81ED-4DB2-BD59-A6C34878D82A}">
                        <a16:rowId xmlns:a16="http://schemas.microsoft.com/office/drawing/2014/main" val="2636391202"/>
                      </a:ext>
                    </a:extLst>
                  </a:tr>
                  <a:tr h="40017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B</a:t>
                          </a:r>
                          <a:endParaRPr lang="en-US" dirty="0"/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S</a:t>
                          </a:r>
                          <a:endParaRPr lang="en-US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S</a:t>
                          </a:r>
                          <a:endParaRPr lang="en-US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extLst>
                      <a:ext uri="{0D108BD9-81ED-4DB2-BD59-A6C34878D82A}">
                        <a16:rowId xmlns:a16="http://schemas.microsoft.com/office/drawing/2014/main" val="1949852112"/>
                      </a:ext>
                    </a:extLst>
                  </a:tr>
                  <a:tr h="40017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S</a:t>
                          </a:r>
                          <a:endParaRPr lang="en-US" dirty="0"/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B</a:t>
                          </a:r>
                          <a:endParaRPr lang="en-US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S</a:t>
                          </a:r>
                          <a:endParaRPr lang="en-US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extLst>
                      <a:ext uri="{0D108BD9-81ED-4DB2-BD59-A6C34878D82A}">
                        <a16:rowId xmlns:a16="http://schemas.microsoft.com/office/drawing/2014/main" val="2198370106"/>
                      </a:ext>
                    </a:extLst>
                  </a:tr>
                  <a:tr h="40017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S</a:t>
                          </a:r>
                          <a:endParaRPr lang="en-US" dirty="0"/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S</a:t>
                          </a:r>
                          <a:endParaRPr lang="en-US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S</a:t>
                          </a:r>
                          <a:endParaRPr lang="en-US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extLst>
                      <a:ext uri="{0D108BD9-81ED-4DB2-BD59-A6C34878D82A}">
                        <a16:rowId xmlns:a16="http://schemas.microsoft.com/office/drawing/2014/main" val="79075989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5317684" y="3577331"/>
                <a:ext cx="6523350" cy="22467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Penjelasan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:</a:t>
                </a:r>
              </a:p>
              <a:p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     </a:t>
                </a:r>
                <a:r>
                  <a:rPr lang="en-US" sz="2000" i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p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 </a:t>
                </a:r>
                <a:r>
                  <a:rPr lang="en-US" sz="2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adalah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pernyataan </a:t>
                </a:r>
                <a:r>
                  <a:rPr lang="en-US" sz="2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kesatu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.</a:t>
                </a:r>
              </a:p>
              <a:p>
                <a:r>
                  <a:rPr lang="en-US" sz="2000" i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      q  </a:t>
                </a:r>
                <a:r>
                  <a:rPr lang="en-US" sz="2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adalah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pernyataan </a:t>
                </a:r>
                <a:r>
                  <a:rPr lang="en-US" sz="2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kedua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.</a:t>
                </a:r>
              </a:p>
              <a:p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     B  </a:t>
                </a:r>
                <a:r>
                  <a:rPr lang="en-US" sz="2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adalah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pernyataan yang memiliki </a:t>
                </a:r>
                <a:r>
                  <a:rPr lang="en-US" sz="2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nilai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benar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.</a:t>
                </a:r>
              </a:p>
              <a:p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     S  </a:t>
                </a:r>
                <a:r>
                  <a:rPr lang="en-US" sz="2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adalah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pernyataan yang memiliki </a:t>
                </a:r>
                <a:r>
                  <a:rPr lang="en-US" sz="2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nilai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salah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.</a:t>
                </a:r>
              </a:p>
              <a:p>
                <a:r>
                  <a:rPr lang="en-US" sz="2000" i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p </a:t>
                </a:r>
                <a14:m>
                  <m:oMath xmlns:m="http://schemas.openxmlformats.org/officeDocument/2006/math">
                    <m:r>
                      <a:rPr lang="en-US" sz="2000" b="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∧</m:t>
                    </m:r>
                  </m:oMath>
                </a14:m>
                <a:r>
                  <a:rPr lang="en-US" sz="2000" i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 q  </a:t>
                </a:r>
                <a:r>
                  <a:rPr lang="en-US" sz="2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adalah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i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output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yang </a:t>
                </a:r>
                <a:r>
                  <a:rPr lang="en-US" sz="2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dihasilkan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dari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proses </a:t>
                </a:r>
                <a:r>
                  <a:rPr lang="en-US" sz="2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konjungsi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.</a:t>
                </a:r>
              </a:p>
              <a:p>
                <a:endParaRPr lang="en-US" sz="2000" dirty="0"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17684" y="3577331"/>
                <a:ext cx="6523350" cy="2246769"/>
              </a:xfrm>
              <a:prstGeom prst="rect">
                <a:avLst/>
              </a:prstGeom>
              <a:blipFill>
                <a:blip r:embed="rId3"/>
                <a:stretch>
                  <a:fillRect l="-935" t="-1630" r="-4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TextBox 20"/>
          <p:cNvSpPr txBox="1"/>
          <p:nvPr/>
        </p:nvSpPr>
        <p:spPr>
          <a:xfrm>
            <a:off x="1288772" y="3272996"/>
            <a:ext cx="26903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>
                <a:latin typeface="Cambria" panose="02040503050406030204" pitchFamily="18" charset="0"/>
                <a:ea typeface="Cambria" panose="02040503050406030204" pitchFamily="18" charset="0"/>
              </a:rPr>
              <a:t>Tabel</a:t>
            </a:r>
            <a:r>
              <a:rPr lang="en-US" sz="16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600" dirty="0" err="1">
                <a:latin typeface="Cambria" panose="02040503050406030204" pitchFamily="18" charset="0"/>
                <a:ea typeface="Cambria" panose="02040503050406030204" pitchFamily="18" charset="0"/>
              </a:rPr>
              <a:t>kebenaran</a:t>
            </a:r>
            <a:r>
              <a:rPr lang="en-US" sz="16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600" dirty="0" err="1">
                <a:latin typeface="Cambria" panose="02040503050406030204" pitchFamily="18" charset="0"/>
                <a:ea typeface="Cambria" panose="02040503050406030204" pitchFamily="18" charset="0"/>
              </a:rPr>
              <a:t>konjungsi</a:t>
            </a:r>
            <a:endParaRPr lang="en-US" sz="16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/>
              <p:cNvSpPr txBox="1"/>
              <p:nvPr/>
            </p:nvSpPr>
            <p:spPr>
              <a:xfrm>
                <a:off x="1469524" y="1857328"/>
                <a:ext cx="9344250" cy="1123712"/>
              </a:xfrm>
              <a:prstGeom prst="round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US" sz="2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Teknik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penggabungan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beberapa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pernyataan (pernyataan </a:t>
                </a:r>
                <a:r>
                  <a:rPr lang="en-US" sz="2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majemuk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) dengan </a:t>
                </a:r>
                <a:r>
                  <a:rPr lang="en-US" sz="2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karakteristik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konjungsi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kara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“</a:t>
                </a:r>
                <a:r>
                  <a:rPr lang="en-US" sz="2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dan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” yang </a:t>
                </a:r>
                <a:r>
                  <a:rPr lang="en-US" sz="2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dinotasikan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dengan </a:t>
                </a:r>
                <a:r>
                  <a:rPr lang="en-US" sz="2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simbol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“</a:t>
                </a:r>
                <a14:m>
                  <m:oMath xmlns:m="http://schemas.openxmlformats.org/officeDocument/2006/math">
                    <m:r>
                      <a:rPr lang="en-US" sz="20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∧</m:t>
                    </m:r>
                  </m:oMath>
                </a14:m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”. </a:t>
                </a:r>
                <a:r>
                  <a:rPr lang="en-US" sz="2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Konjungsi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akan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menghasilkan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keluaran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benar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jika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kedua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masukan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bernilai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benar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69524" y="1857328"/>
                <a:ext cx="9344250" cy="1123712"/>
              </a:xfrm>
              <a:prstGeom prst="roundRect">
                <a:avLst/>
              </a:prstGeom>
              <a:blipFill>
                <a:blip r:embed="rId4"/>
                <a:stretch>
                  <a:fillRect l="-65" r="-130" b="-434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" name="Picture 1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23" name="Google Shape;2837;p133"/>
          <p:cNvGrpSpPr/>
          <p:nvPr/>
        </p:nvGrpSpPr>
        <p:grpSpPr>
          <a:xfrm>
            <a:off x="838201" y="317167"/>
            <a:ext cx="4723616" cy="1261974"/>
            <a:chOff x="4411970" y="4340222"/>
            <a:chExt cx="908101" cy="242681"/>
          </a:xfrm>
        </p:grpSpPr>
        <p:sp>
          <p:nvSpPr>
            <p:cNvPr id="24" name="Google Shape;2838;p133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5" name="Google Shape;2839;p133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2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.</a:t>
              </a:r>
              <a:endParaRPr kumimoji="0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sp>
          <p:nvSpPr>
            <p:cNvPr id="26" name="Google Shape;2840;p133"/>
            <p:cNvSpPr/>
            <p:nvPr/>
          </p:nvSpPr>
          <p:spPr>
            <a:xfrm>
              <a:off x="4533392" y="4383748"/>
              <a:ext cx="786679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2231136" y="686694"/>
            <a:ext cx="31093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8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Konjungsi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2117721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7" name="Table 1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18580237"/>
                  </p:ext>
                </p:extLst>
              </p:nvPr>
            </p:nvGraphicFramePr>
            <p:xfrm>
              <a:off x="1360556" y="3497550"/>
              <a:ext cx="3793242" cy="2000865"/>
            </p:xfrm>
            <a:graphic>
              <a:graphicData uri="http://schemas.openxmlformats.org/drawingml/2006/table">
                <a:tbl>
                  <a:tblPr firstRow="1" bandRow="1">
                    <a:tableStyleId>{5A111915-BE36-4E01-A7E5-04B1672EAD32}</a:tableStyleId>
                  </a:tblPr>
                  <a:tblGrid>
                    <a:gridCol w="1264414">
                      <a:extLst>
                        <a:ext uri="{9D8B030D-6E8A-4147-A177-3AD203B41FA5}">
                          <a16:colId xmlns="" xmlns:a16="http://schemas.microsoft.com/office/drawing/2014/main" val="857838208"/>
                        </a:ext>
                      </a:extLst>
                    </a:gridCol>
                    <a:gridCol w="1264414">
                      <a:extLst>
                        <a:ext uri="{9D8B030D-6E8A-4147-A177-3AD203B41FA5}">
                          <a16:colId xmlns="" xmlns:a16="http://schemas.microsoft.com/office/drawing/2014/main" val="2606150007"/>
                        </a:ext>
                      </a:extLst>
                    </a:gridCol>
                    <a:gridCol w="1264414">
                      <a:extLst>
                        <a:ext uri="{9D8B030D-6E8A-4147-A177-3AD203B41FA5}">
                          <a16:colId xmlns="" xmlns:a16="http://schemas.microsoft.com/office/drawing/2014/main" val="3407715571"/>
                        </a:ext>
                      </a:extLst>
                    </a:gridCol>
                  </a:tblGrid>
                  <a:tr h="40017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i="1" dirty="0"/>
                            <a:t>p</a:t>
                          </a:r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i="1" dirty="0"/>
                            <a:t>q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i="1" dirty="0"/>
                            <a:t>p </a:t>
                          </a:r>
                          <a14:m>
                            <m:oMath xmlns:m="http://schemas.openxmlformats.org/officeDocument/2006/math">
                              <m:r>
                                <a:rPr lang="en-US" sz="180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∧</m:t>
                              </m:r>
                            </m:oMath>
                          </a14:m>
                          <a:r>
                            <a:rPr lang="en-US" b="1" i="1" dirty="0"/>
                            <a:t> q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1860842065"/>
                      </a:ext>
                    </a:extLst>
                  </a:tr>
                  <a:tr h="40017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B</a:t>
                          </a:r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B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B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2636391202"/>
                      </a:ext>
                    </a:extLst>
                  </a:tr>
                  <a:tr h="40017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B</a:t>
                          </a:r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S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B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1949852112"/>
                      </a:ext>
                    </a:extLst>
                  </a:tr>
                  <a:tr h="40017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S</a:t>
                          </a:r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B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B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2198370106"/>
                      </a:ext>
                    </a:extLst>
                  </a:tr>
                  <a:tr h="40017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S</a:t>
                          </a:r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S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S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79075989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7" name="Table 1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18580237"/>
                  </p:ext>
                </p:extLst>
              </p:nvPr>
            </p:nvGraphicFramePr>
            <p:xfrm>
              <a:off x="1360556" y="3497550"/>
              <a:ext cx="3793242" cy="2000865"/>
            </p:xfrm>
            <a:graphic>
              <a:graphicData uri="http://schemas.openxmlformats.org/drawingml/2006/table">
                <a:tbl>
                  <a:tblPr firstRow="1" bandRow="1">
                    <a:tableStyleId>{5A111915-BE36-4E01-A7E5-04B1672EAD32}</a:tableStyleId>
                  </a:tblPr>
                  <a:tblGrid>
                    <a:gridCol w="1264414">
                      <a:extLst>
                        <a:ext uri="{9D8B030D-6E8A-4147-A177-3AD203B41FA5}">
                          <a16:colId xmlns:a16="http://schemas.microsoft.com/office/drawing/2014/main" val="857838208"/>
                        </a:ext>
                      </a:extLst>
                    </a:gridCol>
                    <a:gridCol w="1264414">
                      <a:extLst>
                        <a:ext uri="{9D8B030D-6E8A-4147-A177-3AD203B41FA5}">
                          <a16:colId xmlns:a16="http://schemas.microsoft.com/office/drawing/2014/main" val="2606150007"/>
                        </a:ext>
                      </a:extLst>
                    </a:gridCol>
                    <a:gridCol w="1264414">
                      <a:extLst>
                        <a:ext uri="{9D8B030D-6E8A-4147-A177-3AD203B41FA5}">
                          <a16:colId xmlns:a16="http://schemas.microsoft.com/office/drawing/2014/main" val="3407715571"/>
                        </a:ext>
                      </a:extLst>
                    </a:gridCol>
                  </a:tblGrid>
                  <a:tr h="40017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i="1" dirty="0" smtClean="0"/>
                            <a:t>p</a:t>
                          </a:r>
                          <a:endParaRPr lang="en-US" b="1" i="1" dirty="0"/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i="1" dirty="0" smtClean="0"/>
                            <a:t>q</a:t>
                          </a:r>
                          <a:endParaRPr lang="en-US" b="1" i="1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blipFill>
                          <a:blip r:embed="rId2"/>
                          <a:stretch>
                            <a:fillRect l="-200000" t="-3030" r="-481" b="-41818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860842065"/>
                      </a:ext>
                    </a:extLst>
                  </a:tr>
                  <a:tr h="40017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B</a:t>
                          </a:r>
                          <a:endParaRPr lang="en-US" dirty="0"/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B</a:t>
                          </a:r>
                          <a:endParaRPr lang="en-US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B</a:t>
                          </a:r>
                          <a:endParaRPr lang="en-US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extLst>
                      <a:ext uri="{0D108BD9-81ED-4DB2-BD59-A6C34878D82A}">
                        <a16:rowId xmlns:a16="http://schemas.microsoft.com/office/drawing/2014/main" val="2636391202"/>
                      </a:ext>
                    </a:extLst>
                  </a:tr>
                  <a:tr h="40017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B</a:t>
                          </a:r>
                          <a:endParaRPr lang="en-US" dirty="0"/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S</a:t>
                          </a:r>
                          <a:endParaRPr lang="en-US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B</a:t>
                          </a:r>
                          <a:endParaRPr lang="en-US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extLst>
                      <a:ext uri="{0D108BD9-81ED-4DB2-BD59-A6C34878D82A}">
                        <a16:rowId xmlns:a16="http://schemas.microsoft.com/office/drawing/2014/main" val="1949852112"/>
                      </a:ext>
                    </a:extLst>
                  </a:tr>
                  <a:tr h="40017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S</a:t>
                          </a:r>
                          <a:endParaRPr lang="en-US" dirty="0"/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B</a:t>
                          </a:r>
                          <a:endParaRPr lang="en-US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B</a:t>
                          </a:r>
                          <a:endParaRPr lang="en-US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extLst>
                      <a:ext uri="{0D108BD9-81ED-4DB2-BD59-A6C34878D82A}">
                        <a16:rowId xmlns:a16="http://schemas.microsoft.com/office/drawing/2014/main" val="2198370106"/>
                      </a:ext>
                    </a:extLst>
                  </a:tr>
                  <a:tr h="40017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S</a:t>
                          </a:r>
                          <a:endParaRPr lang="en-US" dirty="0"/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S</a:t>
                          </a:r>
                          <a:endParaRPr lang="en-US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S</a:t>
                          </a:r>
                          <a:endParaRPr lang="en-US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extLst>
                      <a:ext uri="{0D108BD9-81ED-4DB2-BD59-A6C34878D82A}">
                        <a16:rowId xmlns:a16="http://schemas.microsoft.com/office/drawing/2014/main" val="79075989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5304625" y="3446047"/>
                <a:ext cx="6523350" cy="22467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Penjelasan:</a:t>
                </a:r>
              </a:p>
              <a:p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     </a:t>
                </a:r>
                <a:r>
                  <a:rPr lang="en-US" sz="2000" i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p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 </a:t>
                </a:r>
                <a:r>
                  <a:rPr lang="en-US" sz="2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adalah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pernyataan </a:t>
                </a:r>
                <a:r>
                  <a:rPr lang="en-US" sz="2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kesatu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.</a:t>
                </a:r>
              </a:p>
              <a:p>
                <a:r>
                  <a:rPr lang="en-US" sz="2000" i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      q  </a:t>
                </a:r>
                <a:r>
                  <a:rPr lang="en-US" sz="2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adalah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pernyataan </a:t>
                </a:r>
                <a:r>
                  <a:rPr lang="en-US" sz="2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kedua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.</a:t>
                </a:r>
              </a:p>
              <a:p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     B  </a:t>
                </a:r>
                <a:r>
                  <a:rPr lang="en-US" sz="2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adalah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pernyataan yang memiliki </a:t>
                </a:r>
                <a:r>
                  <a:rPr lang="en-US" sz="2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nilai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benar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.</a:t>
                </a:r>
              </a:p>
              <a:p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     S  </a:t>
                </a:r>
                <a:r>
                  <a:rPr lang="en-US" sz="2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adalah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pernyataan yang memiliki </a:t>
                </a:r>
                <a:r>
                  <a:rPr lang="en-US" sz="2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nilai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salah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.</a:t>
                </a:r>
              </a:p>
              <a:p>
                <a:r>
                  <a:rPr lang="en-US" sz="2000" i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p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∨</m:t>
                    </m:r>
                  </m:oMath>
                </a14:m>
                <a:r>
                  <a:rPr lang="en-US" sz="2000" i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 q  </a:t>
                </a:r>
                <a:r>
                  <a:rPr lang="en-US" sz="2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adalah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i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output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yang </a:t>
                </a:r>
                <a:r>
                  <a:rPr lang="en-US" sz="2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dihasilkan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dari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proses </a:t>
                </a:r>
                <a:r>
                  <a:rPr lang="en-US" sz="2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disjungsi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.</a:t>
                </a:r>
              </a:p>
              <a:p>
                <a:endParaRPr lang="en-US" sz="2000" dirty="0"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04625" y="3446047"/>
                <a:ext cx="6523350" cy="2246769"/>
              </a:xfrm>
              <a:prstGeom prst="rect">
                <a:avLst/>
              </a:prstGeom>
              <a:blipFill>
                <a:blip r:embed="rId3"/>
                <a:stretch>
                  <a:fillRect l="-935" t="-135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TextBox 20"/>
          <p:cNvSpPr txBox="1"/>
          <p:nvPr/>
        </p:nvSpPr>
        <p:spPr>
          <a:xfrm>
            <a:off x="1275713" y="3141712"/>
            <a:ext cx="26903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>
                <a:latin typeface="Cambria" panose="02040503050406030204" pitchFamily="18" charset="0"/>
                <a:ea typeface="Cambria" panose="02040503050406030204" pitchFamily="18" charset="0"/>
              </a:rPr>
              <a:t>Tabel</a:t>
            </a:r>
            <a:r>
              <a:rPr lang="en-US" sz="16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600" dirty="0" err="1">
                <a:latin typeface="Cambria" panose="02040503050406030204" pitchFamily="18" charset="0"/>
                <a:ea typeface="Cambria" panose="02040503050406030204" pitchFamily="18" charset="0"/>
              </a:rPr>
              <a:t>kebenaran</a:t>
            </a:r>
            <a:r>
              <a:rPr lang="en-US" sz="16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600" dirty="0" err="1">
                <a:latin typeface="Cambria" panose="02040503050406030204" pitchFamily="18" charset="0"/>
                <a:ea typeface="Cambria" panose="02040503050406030204" pitchFamily="18" charset="0"/>
              </a:rPr>
              <a:t>disjungsi</a:t>
            </a:r>
            <a:endParaRPr lang="en-US" sz="16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/>
              <p:cNvSpPr txBox="1"/>
              <p:nvPr/>
            </p:nvSpPr>
            <p:spPr>
              <a:xfrm>
                <a:off x="1469524" y="1822818"/>
                <a:ext cx="9562911" cy="1123712"/>
              </a:xfrm>
              <a:prstGeom prst="round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Teknik </a:t>
                </a:r>
                <a:r>
                  <a:rPr lang="en-US" sz="2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perbandingan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antara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dua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pernyataan (pernyataan </a:t>
                </a:r>
                <a:r>
                  <a:rPr lang="en-US" sz="2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majemuk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) yang </a:t>
                </a:r>
                <a:r>
                  <a:rPr lang="en-US" sz="2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dihubungkan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dengan kata “atau” </a:t>
                </a:r>
                <a:r>
                  <a:rPr lang="en-US" sz="2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dinotasikan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dengan </a:t>
                </a:r>
                <a:r>
                  <a:rPr lang="en-US" sz="2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simbol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“</a:t>
                </a:r>
                <a14:m>
                  <m:oMath xmlns:m="http://schemas.openxmlformats.org/officeDocument/2006/math">
                    <m:r>
                      <a:rPr lang="en-US" sz="20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∨</m:t>
                    </m:r>
                  </m:oMath>
                </a14:m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”. </a:t>
                </a:r>
                <a:r>
                  <a:rPr lang="en-US" sz="2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Disjungsi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ini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akan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menghasilkan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nilai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benar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selama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ada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salah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satu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pernyataan yang </a:t>
                </a:r>
                <a:r>
                  <a:rPr lang="en-US" sz="2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bernilai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benar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69524" y="1822818"/>
                <a:ext cx="9562911" cy="1123712"/>
              </a:xfrm>
              <a:prstGeom prst="roundRect">
                <a:avLst/>
              </a:prstGeom>
              <a:blipFill>
                <a:blip r:embed="rId4"/>
                <a:stretch>
                  <a:fillRect l="-64" r="-127" b="-434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8" name="Picture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27" name="Google Shape;2837;p133"/>
          <p:cNvGrpSpPr/>
          <p:nvPr/>
        </p:nvGrpSpPr>
        <p:grpSpPr>
          <a:xfrm>
            <a:off x="838201" y="317167"/>
            <a:ext cx="4723616" cy="1261974"/>
            <a:chOff x="4411970" y="4340222"/>
            <a:chExt cx="908101" cy="242681"/>
          </a:xfrm>
        </p:grpSpPr>
        <p:sp>
          <p:nvSpPr>
            <p:cNvPr id="28" name="Google Shape;2838;p133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" name="Google Shape;2839;p133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3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.</a:t>
              </a:r>
              <a:endParaRPr kumimoji="0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sp>
          <p:nvSpPr>
            <p:cNvPr id="30" name="Google Shape;2840;p133"/>
            <p:cNvSpPr/>
            <p:nvPr/>
          </p:nvSpPr>
          <p:spPr>
            <a:xfrm>
              <a:off x="4533392" y="4383748"/>
              <a:ext cx="786679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2231136" y="686694"/>
            <a:ext cx="31093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800" noProof="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Disjungsi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6045175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150917"/>
              </p:ext>
            </p:extLst>
          </p:nvPr>
        </p:nvGraphicFramePr>
        <p:xfrm>
          <a:off x="1360556" y="3497550"/>
          <a:ext cx="3793242" cy="2000865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1264414">
                  <a:extLst>
                    <a:ext uri="{9D8B030D-6E8A-4147-A177-3AD203B41FA5}">
                      <a16:colId xmlns="" xmlns:a16="http://schemas.microsoft.com/office/drawing/2014/main" val="857838208"/>
                    </a:ext>
                  </a:extLst>
                </a:gridCol>
                <a:gridCol w="1264414">
                  <a:extLst>
                    <a:ext uri="{9D8B030D-6E8A-4147-A177-3AD203B41FA5}">
                      <a16:colId xmlns="" xmlns:a16="http://schemas.microsoft.com/office/drawing/2014/main" val="2606150007"/>
                    </a:ext>
                  </a:extLst>
                </a:gridCol>
                <a:gridCol w="1264414">
                  <a:extLst>
                    <a:ext uri="{9D8B030D-6E8A-4147-A177-3AD203B41FA5}">
                      <a16:colId xmlns="" xmlns:a16="http://schemas.microsoft.com/office/drawing/2014/main" val="3407715571"/>
                    </a:ext>
                  </a:extLst>
                </a:gridCol>
              </a:tblGrid>
              <a:tr h="400173"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/>
                        <a:t>p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/>
                        <a:t>q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/>
                        <a:t>p </a:t>
                      </a:r>
                      <a:r>
                        <a:rPr lang="en-US" sz="18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→ </a:t>
                      </a:r>
                      <a:r>
                        <a:rPr lang="en-US" b="1" i="1" dirty="0"/>
                        <a:t>q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="" xmlns:a16="http://schemas.microsoft.com/office/drawing/2014/main" val="1860842065"/>
                  </a:ext>
                </a:extLst>
              </a:tr>
              <a:tr h="400173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B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="" xmlns:a16="http://schemas.microsoft.com/office/drawing/2014/main" val="2636391202"/>
                  </a:ext>
                </a:extLst>
              </a:tr>
              <a:tr h="400173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B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="" xmlns:a16="http://schemas.microsoft.com/office/drawing/2014/main" val="1949852112"/>
                  </a:ext>
                </a:extLst>
              </a:tr>
              <a:tr h="400173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S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="" xmlns:a16="http://schemas.microsoft.com/office/drawing/2014/main" val="2198370106"/>
                  </a:ext>
                </a:extLst>
              </a:tr>
              <a:tr h="400173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S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="" xmlns:a16="http://schemas.microsoft.com/office/drawing/2014/main" val="79075989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5304625" y="3446047"/>
                <a:ext cx="6523350" cy="22467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Penjelasan:</a:t>
                </a:r>
              </a:p>
              <a:p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      </a:t>
                </a:r>
                <a:r>
                  <a:rPr lang="en-US" sz="2000" i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p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 </a:t>
                </a:r>
                <a:r>
                  <a:rPr lang="en-US" sz="2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adalah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pernyataan </a:t>
                </a:r>
                <a:r>
                  <a:rPr lang="en-US" sz="2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kesatu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.</a:t>
                </a:r>
              </a:p>
              <a:p>
                <a:r>
                  <a:rPr lang="en-US" sz="2000" i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       q  </a:t>
                </a:r>
                <a:r>
                  <a:rPr lang="en-US" sz="2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adalah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pernyataan </a:t>
                </a:r>
                <a:r>
                  <a:rPr lang="en-US" sz="2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kedua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.</a:t>
                </a:r>
              </a:p>
              <a:p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      B  </a:t>
                </a:r>
                <a:r>
                  <a:rPr lang="en-US" sz="2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adalah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pernyataan yang memiliki </a:t>
                </a:r>
                <a:r>
                  <a:rPr lang="en-US" sz="2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nilai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benar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.</a:t>
                </a:r>
              </a:p>
              <a:p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      S  </a:t>
                </a:r>
                <a:r>
                  <a:rPr lang="en-US" sz="2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adalah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pernyataan yang memiliki </a:t>
                </a:r>
                <a:r>
                  <a:rPr lang="en-US" sz="2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nilai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salah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.</a:t>
                </a:r>
              </a:p>
              <a:p>
                <a:r>
                  <a:rPr lang="en-US" sz="2000" i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p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000" dirty="0">
                        <a:latin typeface="Cambria" panose="02040503050406030204" pitchFamily="18" charset="0"/>
                        <a:ea typeface="Cambria" panose="02040503050406030204" pitchFamily="18" charset="0"/>
                        <a:cs typeface="Calibri" panose="020F0502020204030204" pitchFamily="34" charset="0"/>
                      </a:rPr>
                      <m:t>→</m:t>
                    </m:r>
                  </m:oMath>
                </a14:m>
                <a:r>
                  <a:rPr lang="en-US" sz="2000" i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 q  </a:t>
                </a:r>
                <a:r>
                  <a:rPr lang="en-US" sz="2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adalah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i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output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yang </a:t>
                </a:r>
                <a:r>
                  <a:rPr lang="en-US" sz="2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dihasilkan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dari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proses </a:t>
                </a:r>
                <a:r>
                  <a:rPr lang="en-US" sz="2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implikasi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.</a:t>
                </a:r>
              </a:p>
              <a:p>
                <a:endParaRPr lang="en-US" sz="2000" dirty="0"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04625" y="3446047"/>
                <a:ext cx="6523350" cy="2246769"/>
              </a:xfrm>
              <a:prstGeom prst="rect">
                <a:avLst/>
              </a:prstGeom>
              <a:blipFill>
                <a:blip r:embed="rId2"/>
                <a:stretch>
                  <a:fillRect l="-935" t="-1355" r="-74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TextBox 20"/>
          <p:cNvSpPr txBox="1"/>
          <p:nvPr/>
        </p:nvSpPr>
        <p:spPr>
          <a:xfrm>
            <a:off x="1275713" y="3141712"/>
            <a:ext cx="26903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>
                <a:latin typeface="Cambria" panose="02040503050406030204" pitchFamily="18" charset="0"/>
                <a:ea typeface="Cambria" panose="02040503050406030204" pitchFamily="18" charset="0"/>
              </a:rPr>
              <a:t>Tabel</a:t>
            </a:r>
            <a:r>
              <a:rPr lang="en-US" sz="16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600" dirty="0" err="1">
                <a:latin typeface="Cambria" panose="02040503050406030204" pitchFamily="18" charset="0"/>
                <a:ea typeface="Cambria" panose="02040503050406030204" pitchFamily="18" charset="0"/>
              </a:rPr>
              <a:t>kebenaran</a:t>
            </a:r>
            <a:r>
              <a:rPr lang="en-US" sz="16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600" dirty="0" err="1">
                <a:latin typeface="Cambria" panose="02040503050406030204" pitchFamily="18" charset="0"/>
                <a:ea typeface="Cambria" panose="02040503050406030204" pitchFamily="18" charset="0"/>
              </a:rPr>
              <a:t>implikasi</a:t>
            </a:r>
            <a:endParaRPr lang="en-US" sz="16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469524" y="1962790"/>
            <a:ext cx="9314433" cy="78319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Penerapan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pernyataan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majemuk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yang menggunakan kata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penghubung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“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jika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..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maka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” dengan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notasi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simbol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“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→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”.</a:t>
            </a: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20" name="Google Shape;2837;p133"/>
          <p:cNvGrpSpPr/>
          <p:nvPr/>
        </p:nvGrpSpPr>
        <p:grpSpPr>
          <a:xfrm>
            <a:off x="838201" y="317167"/>
            <a:ext cx="4723616" cy="1261974"/>
            <a:chOff x="4411970" y="4340222"/>
            <a:chExt cx="908101" cy="242681"/>
          </a:xfrm>
        </p:grpSpPr>
        <p:sp>
          <p:nvSpPr>
            <p:cNvPr id="23" name="Google Shape;2838;p133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4" name="Google Shape;2839;p133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4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.</a:t>
              </a:r>
              <a:endParaRPr kumimoji="0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sp>
          <p:nvSpPr>
            <p:cNvPr id="25" name="Google Shape;2840;p133"/>
            <p:cNvSpPr/>
            <p:nvPr/>
          </p:nvSpPr>
          <p:spPr>
            <a:xfrm>
              <a:off x="4533392" y="4383748"/>
              <a:ext cx="786679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2231136" y="686694"/>
            <a:ext cx="31093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8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Implikasi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4635130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7" name="Table 1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0213724"/>
                  </p:ext>
                </p:extLst>
              </p:nvPr>
            </p:nvGraphicFramePr>
            <p:xfrm>
              <a:off x="1373615" y="3479749"/>
              <a:ext cx="3793242" cy="2000865"/>
            </p:xfrm>
            <a:graphic>
              <a:graphicData uri="http://schemas.openxmlformats.org/drawingml/2006/table">
                <a:tbl>
                  <a:tblPr firstRow="1" bandRow="1">
                    <a:tableStyleId>{5A111915-BE36-4E01-A7E5-04B1672EAD32}</a:tableStyleId>
                  </a:tblPr>
                  <a:tblGrid>
                    <a:gridCol w="1264414">
                      <a:extLst>
                        <a:ext uri="{9D8B030D-6E8A-4147-A177-3AD203B41FA5}">
                          <a16:colId xmlns="" xmlns:a16="http://schemas.microsoft.com/office/drawing/2014/main" val="857838208"/>
                        </a:ext>
                      </a:extLst>
                    </a:gridCol>
                    <a:gridCol w="1264414">
                      <a:extLst>
                        <a:ext uri="{9D8B030D-6E8A-4147-A177-3AD203B41FA5}">
                          <a16:colId xmlns="" xmlns:a16="http://schemas.microsoft.com/office/drawing/2014/main" val="2606150007"/>
                        </a:ext>
                      </a:extLst>
                    </a:gridCol>
                    <a:gridCol w="1264414">
                      <a:extLst>
                        <a:ext uri="{9D8B030D-6E8A-4147-A177-3AD203B41FA5}">
                          <a16:colId xmlns="" xmlns:a16="http://schemas.microsoft.com/office/drawing/2014/main" val="3407715571"/>
                        </a:ext>
                      </a:extLst>
                    </a:gridCol>
                  </a:tblGrid>
                  <a:tr h="40017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i="1" dirty="0"/>
                            <a:t>p</a:t>
                          </a:r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i="1" dirty="0"/>
                            <a:t>q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i="1" dirty="0"/>
                            <a:t>p </a:t>
                          </a:r>
                          <a14:m>
                            <m:oMath xmlns:m="http://schemas.openxmlformats.org/officeDocument/2006/math">
                              <m:r>
                                <a:rPr lang="en-US" sz="180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↔</m:t>
                              </m:r>
                            </m:oMath>
                          </a14:m>
                          <a:r>
                            <a:rPr lang="en-US" sz="1800" dirty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 </a:t>
                          </a:r>
                          <a:r>
                            <a:rPr lang="en-US" b="1" i="1" dirty="0"/>
                            <a:t>q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1860842065"/>
                      </a:ext>
                    </a:extLst>
                  </a:tr>
                  <a:tr h="40017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B</a:t>
                          </a:r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B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B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2636391202"/>
                      </a:ext>
                    </a:extLst>
                  </a:tr>
                  <a:tr h="40017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B</a:t>
                          </a:r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S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S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1949852112"/>
                      </a:ext>
                    </a:extLst>
                  </a:tr>
                  <a:tr h="40017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S</a:t>
                          </a:r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B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S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2198370106"/>
                      </a:ext>
                    </a:extLst>
                  </a:tr>
                  <a:tr h="40017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S</a:t>
                          </a:r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S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B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79075989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7" name="Table 1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0213724"/>
                  </p:ext>
                </p:extLst>
              </p:nvPr>
            </p:nvGraphicFramePr>
            <p:xfrm>
              <a:off x="1373615" y="3479749"/>
              <a:ext cx="3793242" cy="2000865"/>
            </p:xfrm>
            <a:graphic>
              <a:graphicData uri="http://schemas.openxmlformats.org/drawingml/2006/table">
                <a:tbl>
                  <a:tblPr firstRow="1" bandRow="1">
                    <a:tableStyleId>{5A111915-BE36-4E01-A7E5-04B1672EAD32}</a:tableStyleId>
                  </a:tblPr>
                  <a:tblGrid>
                    <a:gridCol w="1264414">
                      <a:extLst>
                        <a:ext uri="{9D8B030D-6E8A-4147-A177-3AD203B41FA5}">
                          <a16:colId xmlns:a16="http://schemas.microsoft.com/office/drawing/2014/main" val="857838208"/>
                        </a:ext>
                      </a:extLst>
                    </a:gridCol>
                    <a:gridCol w="1264414">
                      <a:extLst>
                        <a:ext uri="{9D8B030D-6E8A-4147-A177-3AD203B41FA5}">
                          <a16:colId xmlns:a16="http://schemas.microsoft.com/office/drawing/2014/main" val="2606150007"/>
                        </a:ext>
                      </a:extLst>
                    </a:gridCol>
                    <a:gridCol w="1264414">
                      <a:extLst>
                        <a:ext uri="{9D8B030D-6E8A-4147-A177-3AD203B41FA5}">
                          <a16:colId xmlns:a16="http://schemas.microsoft.com/office/drawing/2014/main" val="3407715571"/>
                        </a:ext>
                      </a:extLst>
                    </a:gridCol>
                  </a:tblGrid>
                  <a:tr h="40017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i="1" dirty="0" smtClean="0"/>
                            <a:t>p</a:t>
                          </a:r>
                          <a:endParaRPr lang="en-US" b="1" i="1" dirty="0"/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i="1" dirty="0" smtClean="0"/>
                            <a:t>q</a:t>
                          </a:r>
                          <a:endParaRPr lang="en-US" b="1" i="1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blipFill>
                          <a:blip r:embed="rId2"/>
                          <a:stretch>
                            <a:fillRect l="-200000" t="-3030" r="-481" b="-41818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860842065"/>
                      </a:ext>
                    </a:extLst>
                  </a:tr>
                  <a:tr h="40017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B</a:t>
                          </a:r>
                          <a:endParaRPr lang="en-US" dirty="0"/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B</a:t>
                          </a:r>
                          <a:endParaRPr lang="en-US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B</a:t>
                          </a:r>
                          <a:endParaRPr lang="en-US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extLst>
                      <a:ext uri="{0D108BD9-81ED-4DB2-BD59-A6C34878D82A}">
                        <a16:rowId xmlns:a16="http://schemas.microsoft.com/office/drawing/2014/main" val="2636391202"/>
                      </a:ext>
                    </a:extLst>
                  </a:tr>
                  <a:tr h="40017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B</a:t>
                          </a:r>
                          <a:endParaRPr lang="en-US" dirty="0"/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S</a:t>
                          </a:r>
                          <a:endParaRPr lang="en-US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S</a:t>
                          </a:r>
                          <a:endParaRPr lang="en-US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extLst>
                      <a:ext uri="{0D108BD9-81ED-4DB2-BD59-A6C34878D82A}">
                        <a16:rowId xmlns:a16="http://schemas.microsoft.com/office/drawing/2014/main" val="1949852112"/>
                      </a:ext>
                    </a:extLst>
                  </a:tr>
                  <a:tr h="40017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S</a:t>
                          </a:r>
                          <a:endParaRPr lang="en-US" dirty="0"/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B</a:t>
                          </a:r>
                          <a:endParaRPr lang="en-US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S</a:t>
                          </a:r>
                          <a:endParaRPr lang="en-US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extLst>
                      <a:ext uri="{0D108BD9-81ED-4DB2-BD59-A6C34878D82A}">
                        <a16:rowId xmlns:a16="http://schemas.microsoft.com/office/drawing/2014/main" val="2198370106"/>
                      </a:ext>
                    </a:extLst>
                  </a:tr>
                  <a:tr h="40017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S</a:t>
                          </a:r>
                          <a:endParaRPr lang="en-US" dirty="0"/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S</a:t>
                          </a:r>
                          <a:endParaRPr lang="en-US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B</a:t>
                          </a:r>
                          <a:endParaRPr lang="en-US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extLst>
                      <a:ext uri="{0D108BD9-81ED-4DB2-BD59-A6C34878D82A}">
                        <a16:rowId xmlns:a16="http://schemas.microsoft.com/office/drawing/2014/main" val="79075989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5317684" y="3428246"/>
                <a:ext cx="6523350" cy="25545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Penjelasan:</a:t>
                </a:r>
              </a:p>
              <a:p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      </a:t>
                </a:r>
                <a:r>
                  <a:rPr lang="en-US" sz="2000" i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p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 </a:t>
                </a:r>
                <a:r>
                  <a:rPr lang="en-US" sz="2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adalah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pernyataan </a:t>
                </a:r>
                <a:r>
                  <a:rPr lang="en-US" sz="2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pertama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.</a:t>
                </a:r>
              </a:p>
              <a:p>
                <a:r>
                  <a:rPr lang="en-US" sz="2000" i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       q  </a:t>
                </a:r>
                <a:r>
                  <a:rPr lang="en-US" sz="2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adalah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pernyataan </a:t>
                </a:r>
                <a:r>
                  <a:rPr lang="en-US" sz="2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kedua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.</a:t>
                </a:r>
              </a:p>
              <a:p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      B  </a:t>
                </a:r>
                <a:r>
                  <a:rPr lang="en-US" sz="2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adalah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pernyataan yang memiliki </a:t>
                </a:r>
                <a:r>
                  <a:rPr lang="en-US" sz="2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nilai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benar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.</a:t>
                </a:r>
              </a:p>
              <a:p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      S  </a:t>
                </a:r>
                <a:r>
                  <a:rPr lang="en-US" sz="2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adalah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pernyataan yang memiliki </a:t>
                </a:r>
                <a:r>
                  <a:rPr lang="en-US" sz="2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nilai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salah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.</a:t>
                </a:r>
              </a:p>
              <a:p>
                <a:r>
                  <a:rPr lang="en-US" sz="2000" i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p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↔</m:t>
                    </m:r>
                  </m:oMath>
                </a14:m>
                <a:r>
                  <a:rPr lang="en-US" sz="2000" i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 q  </a:t>
                </a:r>
                <a:r>
                  <a:rPr lang="en-US" sz="2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adalah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i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output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yang </a:t>
                </a:r>
                <a:r>
                  <a:rPr lang="en-US" sz="2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dihasilkan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dari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proses </a:t>
                </a:r>
                <a:r>
                  <a:rPr lang="en-US" sz="2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bimplikasi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.</a:t>
                </a:r>
              </a:p>
              <a:p>
                <a:endParaRPr lang="en-US" sz="2000" dirty="0"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17684" y="3428246"/>
                <a:ext cx="6523350" cy="2554545"/>
              </a:xfrm>
              <a:prstGeom prst="rect">
                <a:avLst/>
              </a:prstGeom>
              <a:blipFill>
                <a:blip r:embed="rId3"/>
                <a:stretch>
                  <a:fillRect l="-935" t="-119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TextBox 20"/>
          <p:cNvSpPr txBox="1"/>
          <p:nvPr/>
        </p:nvSpPr>
        <p:spPr>
          <a:xfrm>
            <a:off x="1288772" y="3123911"/>
            <a:ext cx="26903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>
                <a:latin typeface="Cambria" panose="02040503050406030204" pitchFamily="18" charset="0"/>
                <a:ea typeface="Cambria" panose="02040503050406030204" pitchFamily="18" charset="0"/>
              </a:rPr>
              <a:t>Tabel</a:t>
            </a:r>
            <a:r>
              <a:rPr lang="en-US" sz="16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600" dirty="0" err="1">
                <a:latin typeface="Cambria" panose="02040503050406030204" pitchFamily="18" charset="0"/>
                <a:ea typeface="Cambria" panose="02040503050406030204" pitchFamily="18" charset="0"/>
              </a:rPr>
              <a:t>kebenaran</a:t>
            </a:r>
            <a:r>
              <a:rPr lang="en-US" sz="16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600" dirty="0" err="1">
                <a:latin typeface="Cambria" panose="02040503050406030204" pitchFamily="18" charset="0"/>
                <a:ea typeface="Cambria" panose="02040503050406030204" pitchFamily="18" charset="0"/>
              </a:rPr>
              <a:t>bimplikasi</a:t>
            </a:r>
            <a:endParaRPr lang="en-US" sz="16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/>
              <p:cNvSpPr txBox="1"/>
              <p:nvPr/>
            </p:nvSpPr>
            <p:spPr>
              <a:xfrm>
                <a:off x="1469524" y="1924455"/>
                <a:ext cx="9324372" cy="783193"/>
              </a:xfrm>
              <a:prstGeom prst="round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US" sz="2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Penerapan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pernyataan </a:t>
                </a:r>
                <a:r>
                  <a:rPr lang="en-US" sz="2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majemuk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yang </a:t>
                </a:r>
                <a:r>
                  <a:rPr lang="en-US" sz="2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dibentuk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dengan menggunakan kata </a:t>
                </a:r>
                <a:r>
                  <a:rPr lang="en-US" sz="2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penghubung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“…</a:t>
                </a:r>
                <a:r>
                  <a:rPr lang="en-US" sz="2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jika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dan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hanya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jika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”, dengan </a:t>
                </a:r>
                <a:r>
                  <a:rPr lang="en-US" sz="2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notasi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simbol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“</a:t>
                </a:r>
                <a14:m>
                  <m:oMath xmlns:m="http://schemas.openxmlformats.org/officeDocument/2006/math">
                    <m:r>
                      <a:rPr lang="en-US" sz="20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↔</m:t>
                    </m:r>
                  </m:oMath>
                </a14:m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”.</a:t>
                </a:r>
              </a:p>
            </p:txBody>
          </p:sp>
        </mc:Choice>
        <mc:Fallback xmlns=""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69524" y="1924455"/>
                <a:ext cx="9324372" cy="783193"/>
              </a:xfrm>
              <a:prstGeom prst="roundRect">
                <a:avLst/>
              </a:prstGeom>
              <a:blipFill>
                <a:blip r:embed="rId4"/>
                <a:stretch>
                  <a:fillRect l="-261" r="-261" b="-859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8" name="Picture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20" name="Google Shape;2837;p133"/>
          <p:cNvGrpSpPr/>
          <p:nvPr/>
        </p:nvGrpSpPr>
        <p:grpSpPr>
          <a:xfrm>
            <a:off x="838201" y="317167"/>
            <a:ext cx="4723616" cy="1261974"/>
            <a:chOff x="4411970" y="4340222"/>
            <a:chExt cx="908101" cy="242681"/>
          </a:xfrm>
        </p:grpSpPr>
        <p:sp>
          <p:nvSpPr>
            <p:cNvPr id="23" name="Google Shape;2838;p133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4" name="Google Shape;2839;p133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5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.</a:t>
              </a:r>
              <a:endParaRPr kumimoji="0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sp>
          <p:nvSpPr>
            <p:cNvPr id="25" name="Google Shape;2840;p133"/>
            <p:cNvSpPr/>
            <p:nvPr/>
          </p:nvSpPr>
          <p:spPr>
            <a:xfrm>
              <a:off x="4533392" y="4383748"/>
              <a:ext cx="786679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2231136" y="686694"/>
            <a:ext cx="31093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8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Bimplikasi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1312210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 47"/>
          <p:cNvSpPr/>
          <p:nvPr/>
        </p:nvSpPr>
        <p:spPr>
          <a:xfrm>
            <a:off x="0" y="2201715"/>
            <a:ext cx="12192000" cy="2050871"/>
          </a:xfrm>
          <a:prstGeom prst="rect">
            <a:avLst/>
          </a:prstGeom>
          <a:pattFill prst="diagBrick">
            <a:fgClr>
              <a:srgbClr val="E7AFAF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907774" y="747337"/>
            <a:ext cx="10376452" cy="4959626"/>
            <a:chOff x="900157" y="747337"/>
            <a:chExt cx="10376452" cy="4959626"/>
          </a:xfrm>
        </p:grpSpPr>
        <p:sp>
          <p:nvSpPr>
            <p:cNvPr id="5" name="Rectangle 4"/>
            <p:cNvSpPr/>
            <p:nvPr/>
          </p:nvSpPr>
          <p:spPr>
            <a:xfrm>
              <a:off x="900157" y="747337"/>
              <a:ext cx="10376452" cy="4959626"/>
            </a:xfrm>
            <a:prstGeom prst="rect">
              <a:avLst/>
            </a:prstGeom>
            <a:solidFill>
              <a:srgbClr val="F9AB2B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1225825" y="1065175"/>
              <a:ext cx="9740349" cy="4323950"/>
              <a:chOff x="1218207" y="1207174"/>
              <a:chExt cx="9740349" cy="4323950"/>
            </a:xfrm>
          </p:grpSpPr>
          <p:sp>
            <p:nvSpPr>
              <p:cNvPr id="6" name="Rectangle 5"/>
              <p:cNvSpPr/>
              <p:nvPr/>
            </p:nvSpPr>
            <p:spPr>
              <a:xfrm>
                <a:off x="1218209" y="1207603"/>
                <a:ext cx="9740347" cy="4323521"/>
              </a:xfrm>
              <a:prstGeom prst="rect">
                <a:avLst/>
              </a:prstGeom>
              <a:solidFill>
                <a:srgbClr val="3F6D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9" name="Rectangle 48"/>
              <p:cNvSpPr/>
              <p:nvPr/>
            </p:nvSpPr>
            <p:spPr>
              <a:xfrm flipH="1" flipV="1">
                <a:off x="1218207" y="1207174"/>
                <a:ext cx="9740348" cy="4323950"/>
              </a:xfrm>
              <a:custGeom>
                <a:avLst/>
                <a:gdLst>
                  <a:gd name="connsiteX0" fmla="*/ 0 w 9521687"/>
                  <a:gd name="connsiteY0" fmla="*/ 0 h 4174435"/>
                  <a:gd name="connsiteX1" fmla="*/ 9521687 w 9521687"/>
                  <a:gd name="connsiteY1" fmla="*/ 0 h 4174435"/>
                  <a:gd name="connsiteX2" fmla="*/ 9521687 w 9521687"/>
                  <a:gd name="connsiteY2" fmla="*/ 4174435 h 4174435"/>
                  <a:gd name="connsiteX3" fmla="*/ 0 w 9521687"/>
                  <a:gd name="connsiteY3" fmla="*/ 4174435 h 4174435"/>
                  <a:gd name="connsiteX4" fmla="*/ 0 w 9521687"/>
                  <a:gd name="connsiteY4" fmla="*/ 0 h 4174435"/>
                  <a:gd name="connsiteX0" fmla="*/ 0 w 9521687"/>
                  <a:gd name="connsiteY0" fmla="*/ 4174435 h 4174435"/>
                  <a:gd name="connsiteX1" fmla="*/ 9521687 w 9521687"/>
                  <a:gd name="connsiteY1" fmla="*/ 0 h 4174435"/>
                  <a:gd name="connsiteX2" fmla="*/ 9521687 w 9521687"/>
                  <a:gd name="connsiteY2" fmla="*/ 4174435 h 4174435"/>
                  <a:gd name="connsiteX3" fmla="*/ 0 w 9521687"/>
                  <a:gd name="connsiteY3" fmla="*/ 4174435 h 4174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1687" h="4174435">
                    <a:moveTo>
                      <a:pt x="0" y="4174435"/>
                    </a:moveTo>
                    <a:lnTo>
                      <a:pt x="9521687" y="0"/>
                    </a:lnTo>
                    <a:lnTo>
                      <a:pt x="9521687" y="4174435"/>
                    </a:lnTo>
                    <a:lnTo>
                      <a:pt x="0" y="4174435"/>
                    </a:lnTo>
                    <a:close/>
                  </a:path>
                </a:pathLst>
              </a:custGeom>
              <a:solidFill>
                <a:srgbClr val="3F6D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  <p:sp>
        <p:nvSpPr>
          <p:cNvPr id="10" name="Rounded Rectangle 9"/>
          <p:cNvSpPr/>
          <p:nvPr/>
        </p:nvSpPr>
        <p:spPr>
          <a:xfrm>
            <a:off x="512855" y="5894478"/>
            <a:ext cx="11181522" cy="149087"/>
          </a:xfrm>
          <a:prstGeom prst="roundRect">
            <a:avLst/>
          </a:prstGeom>
          <a:solidFill>
            <a:srgbClr val="F9AB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0" name="Title 1"/>
          <p:cNvSpPr>
            <a:spLocks noGrp="1"/>
          </p:cNvSpPr>
          <p:nvPr>
            <p:ph type="title"/>
          </p:nvPr>
        </p:nvSpPr>
        <p:spPr>
          <a:xfrm>
            <a:off x="2149013" y="1889320"/>
            <a:ext cx="7909205" cy="2675660"/>
          </a:xfrm>
        </p:spPr>
        <p:txBody>
          <a:bodyPr>
            <a:noAutofit/>
          </a:bodyPr>
          <a:lstStyle/>
          <a:p>
            <a:r>
              <a:rPr lang="id-ID" sz="5400" b="1" dirty="0">
                <a:solidFill>
                  <a:schemeClr val="bg1"/>
                </a:solidFill>
                <a:ea typeface="Cambria" panose="02040503050406030204" pitchFamily="18" charset="0"/>
              </a:rPr>
              <a:t>Silahkan kerjakan </a:t>
            </a:r>
            <a:r>
              <a:rPr lang="en-US" sz="5400" b="1" dirty="0" err="1">
                <a:solidFill>
                  <a:schemeClr val="bg1"/>
                </a:solidFill>
                <a:ea typeface="Cambria" panose="02040503050406030204" pitchFamily="18" charset="0"/>
              </a:rPr>
              <a:t>Uji</a:t>
            </a:r>
            <a:r>
              <a:rPr lang="en-US" sz="5400" b="1" dirty="0">
                <a:solidFill>
                  <a:schemeClr val="bg1"/>
                </a:solidFill>
                <a:ea typeface="Cambria" panose="02040503050406030204" pitchFamily="18" charset="0"/>
              </a:rPr>
              <a:t> </a:t>
            </a:r>
            <a:r>
              <a:rPr lang="en-US" sz="5400" b="1" dirty="0" err="1">
                <a:solidFill>
                  <a:schemeClr val="bg1"/>
                </a:solidFill>
                <a:ea typeface="Cambria" panose="02040503050406030204" pitchFamily="18" charset="0"/>
              </a:rPr>
              <a:t>Kemampuan</a:t>
            </a:r>
            <a:r>
              <a:rPr lang="en-US" sz="5400" b="1" dirty="0">
                <a:solidFill>
                  <a:schemeClr val="bg1"/>
                </a:solidFill>
                <a:ea typeface="Cambria" panose="02040503050406030204" pitchFamily="18" charset="0"/>
              </a:rPr>
              <a:t> </a:t>
            </a:r>
            <a:r>
              <a:rPr lang="en-US" sz="5400" b="1" dirty="0" err="1">
                <a:solidFill>
                  <a:schemeClr val="bg1"/>
                </a:solidFill>
                <a:ea typeface="Cambria" panose="02040503050406030204" pitchFamily="18" charset="0"/>
              </a:rPr>
              <a:t>Diri</a:t>
            </a:r>
            <a:r>
              <a:rPr lang="en-US" sz="5400" b="1" dirty="0">
                <a:solidFill>
                  <a:schemeClr val="bg1"/>
                </a:solidFill>
                <a:ea typeface="Cambria" panose="02040503050406030204" pitchFamily="18" charset="0"/>
              </a:rPr>
              <a:t> </a:t>
            </a:r>
            <a:r>
              <a:rPr lang="id-ID" sz="5400" b="1" dirty="0">
                <a:solidFill>
                  <a:schemeClr val="bg1"/>
                </a:solidFill>
                <a:ea typeface="Cambria" panose="02040503050406030204" pitchFamily="18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66699673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Words on papers with laptop at the office">
            <a:extLst>
              <a:ext uri="{FF2B5EF4-FFF2-40B4-BE49-F238E27FC236}">
                <a16:creationId xmlns="" xmlns:a16="http://schemas.microsoft.com/office/drawing/2014/main" id="{4119E0D1-9DA4-8088-1BD2-EFF47BCDBA1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28" b="13321"/>
          <a:stretch/>
        </p:blipFill>
        <p:spPr bwMode="auto">
          <a:xfrm>
            <a:off x="15235" y="1"/>
            <a:ext cx="12176766" cy="6700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11" name="Pentagon 10"/>
          <p:cNvSpPr/>
          <p:nvPr/>
        </p:nvSpPr>
        <p:spPr>
          <a:xfrm rot="5400000">
            <a:off x="505374" y="546873"/>
            <a:ext cx="4670066" cy="3576320"/>
          </a:xfrm>
          <a:prstGeom prst="homePlate">
            <a:avLst/>
          </a:prstGeom>
          <a:solidFill>
            <a:srgbClr val="BDD7EE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Oval 2"/>
          <p:cNvSpPr/>
          <p:nvPr/>
        </p:nvSpPr>
        <p:spPr>
          <a:xfrm>
            <a:off x="2458621" y="518475"/>
            <a:ext cx="763572" cy="763572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b="1" noProof="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53061" y="1734868"/>
            <a:ext cx="3774691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Metod</a:t>
            </a:r>
            <a:r>
              <a:rPr lang="en-US" sz="3600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 </a:t>
            </a:r>
            <a:r>
              <a:rPr lang="en-US" sz="3600" b="1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Penalaran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7655940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2088682" y="969945"/>
            <a:ext cx="8046720" cy="1548888"/>
          </a:xfrm>
          <a:prstGeom prst="roundRect">
            <a:avLst/>
          </a:prstGeom>
          <a:solidFill>
            <a:srgbClr val="FBE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2231135" y="1170961"/>
            <a:ext cx="77297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>
                <a:latin typeface="Cambria" panose="02040503050406030204" pitchFamily="18" charset="0"/>
                <a:ea typeface="Cambria" panose="02040503050406030204" pitchFamily="18" charset="0"/>
              </a:rPr>
              <a:t>Penalaran</a:t>
            </a: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latin typeface="Cambria" panose="02040503050406030204" pitchFamily="18" charset="0"/>
                <a:ea typeface="Cambria" panose="02040503050406030204" pitchFamily="18" charset="0"/>
              </a:rPr>
              <a:t>adalah</a:t>
            </a: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 proses </a:t>
            </a:r>
            <a:r>
              <a:rPr lang="en-US" sz="2400" dirty="0" err="1">
                <a:latin typeface="Cambria" panose="02040503050406030204" pitchFamily="18" charset="0"/>
                <a:ea typeface="Cambria" panose="02040503050406030204" pitchFamily="18" charset="0"/>
              </a:rPr>
              <a:t>menyimulasikan</a:t>
            </a: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 ide tersebut dalam </a:t>
            </a:r>
            <a:r>
              <a:rPr lang="en-US" sz="2400" dirty="0" err="1">
                <a:latin typeface="Cambria" panose="02040503050406030204" pitchFamily="18" charset="0"/>
                <a:ea typeface="Cambria" panose="02040503050406030204" pitchFamily="18" charset="0"/>
              </a:rPr>
              <a:t>otak</a:t>
            </a: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 untuk </a:t>
            </a:r>
            <a:r>
              <a:rPr lang="en-US" sz="2400" dirty="0" err="1">
                <a:latin typeface="Cambria" panose="02040503050406030204" pitchFamily="18" charset="0"/>
                <a:ea typeface="Cambria" panose="02040503050406030204" pitchFamily="18" charset="0"/>
              </a:rPr>
              <a:t>dianalisis</a:t>
            </a: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400" dirty="0" err="1">
                <a:latin typeface="Cambria" panose="02040503050406030204" pitchFamily="18" charset="0"/>
                <a:ea typeface="Cambria" panose="02040503050406030204" pitchFamily="18" charset="0"/>
              </a:rPr>
              <a:t>ditimbang</a:t>
            </a: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400" dirty="0" err="1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latin typeface="Cambria" panose="02040503050406030204" pitchFamily="18" charset="0"/>
                <a:ea typeface="Cambria" panose="02040503050406030204" pitchFamily="18" charset="0"/>
              </a:rPr>
              <a:t>diuji</a:t>
            </a: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latin typeface="Cambria" panose="02040503050406030204" pitchFamily="18" charset="0"/>
                <a:ea typeface="Cambria" panose="02040503050406030204" pitchFamily="18" charset="0"/>
              </a:rPr>
              <a:t>secara</a:t>
            </a: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latin typeface="Cambria" panose="02040503050406030204" pitchFamily="18" charset="0"/>
                <a:ea typeface="Cambria" panose="02040503050406030204" pitchFamily="18" charset="0"/>
              </a:rPr>
              <a:t>mendalam</a:t>
            </a: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2000367" y="906766"/>
            <a:ext cx="3242821" cy="1299580"/>
            <a:chOff x="2000367" y="576821"/>
            <a:chExt cx="3242821" cy="1299580"/>
          </a:xfrm>
          <a:solidFill>
            <a:srgbClr val="E7AFAF"/>
          </a:solidFill>
        </p:grpSpPr>
        <p:sp>
          <p:nvSpPr>
            <p:cNvPr id="4" name="Rectangle 3"/>
            <p:cNvSpPr/>
            <p:nvPr/>
          </p:nvSpPr>
          <p:spPr>
            <a:xfrm>
              <a:off x="2000368" y="576821"/>
              <a:ext cx="3242820" cy="16025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 rot="5400000">
              <a:off x="1430705" y="1146484"/>
              <a:ext cx="1299579" cy="16025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 flipH="1" flipV="1">
            <a:off x="6967003" y="1294637"/>
            <a:ext cx="3242821" cy="1299580"/>
            <a:chOff x="2000367" y="576821"/>
            <a:chExt cx="3242821" cy="1299580"/>
          </a:xfrm>
          <a:solidFill>
            <a:srgbClr val="E7AFAF"/>
          </a:solidFill>
        </p:grpSpPr>
        <p:sp>
          <p:nvSpPr>
            <p:cNvPr id="8" name="Rectangle 7"/>
            <p:cNvSpPr/>
            <p:nvPr/>
          </p:nvSpPr>
          <p:spPr>
            <a:xfrm>
              <a:off x="2000368" y="576821"/>
              <a:ext cx="3242820" cy="16025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 rot="5400000">
              <a:off x="1430705" y="1146484"/>
              <a:ext cx="1299579" cy="16025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0" y="3771464"/>
            <a:ext cx="12192000" cy="2639276"/>
          </a:xfrm>
          <a:prstGeom prst="rect">
            <a:avLst/>
          </a:prstGeom>
          <a:pattFill prst="diagBrick">
            <a:fgClr>
              <a:srgbClr val="E7AFAF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2" name="Flowchart: Off-page Connector 11"/>
          <p:cNvSpPr/>
          <p:nvPr/>
        </p:nvSpPr>
        <p:spPr>
          <a:xfrm>
            <a:off x="4960218" y="3389473"/>
            <a:ext cx="2271563" cy="2589197"/>
          </a:xfrm>
          <a:prstGeom prst="flowChartOffpageConnector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3" name="Flowchart: Off-page Connector 12"/>
          <p:cNvSpPr/>
          <p:nvPr/>
        </p:nvSpPr>
        <p:spPr>
          <a:xfrm>
            <a:off x="1095354" y="3383594"/>
            <a:ext cx="2271563" cy="2589197"/>
          </a:xfrm>
          <a:prstGeom prst="flowChartOffpageConnector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4" name="Flowchart: Off-page Connector 13"/>
          <p:cNvSpPr/>
          <p:nvPr/>
        </p:nvSpPr>
        <p:spPr>
          <a:xfrm>
            <a:off x="8825082" y="3383594"/>
            <a:ext cx="2271563" cy="2589197"/>
          </a:xfrm>
          <a:prstGeom prst="flowChartOffpageConnector">
            <a:avLst/>
          </a:prstGeom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6" name="Right Triangle 15"/>
          <p:cNvSpPr/>
          <p:nvPr/>
        </p:nvSpPr>
        <p:spPr>
          <a:xfrm>
            <a:off x="3366917" y="3376964"/>
            <a:ext cx="254861" cy="433137"/>
          </a:xfrm>
          <a:prstGeom prst="rt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7" name="Right Triangle 16"/>
          <p:cNvSpPr/>
          <p:nvPr/>
        </p:nvSpPr>
        <p:spPr>
          <a:xfrm>
            <a:off x="7231781" y="3376963"/>
            <a:ext cx="254861" cy="433137"/>
          </a:xfrm>
          <a:prstGeom prst="rtTriangl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8" name="Right Triangle 17"/>
          <p:cNvSpPr/>
          <p:nvPr/>
        </p:nvSpPr>
        <p:spPr>
          <a:xfrm>
            <a:off x="11096645" y="3376963"/>
            <a:ext cx="254861" cy="433137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046900" y="4183559"/>
            <a:ext cx="235977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ea typeface="Cambria" panose="02040503050406030204" pitchFamily="18" charset="0"/>
              </a:rPr>
              <a:t>DEDUKTIF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11764" y="4183559"/>
            <a:ext cx="235977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ea typeface="Cambria" panose="02040503050406030204" pitchFamily="18" charset="0"/>
              </a:rPr>
              <a:t>INDUKTIF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776628" y="4183559"/>
            <a:ext cx="235977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ea typeface="Cambria" panose="02040503050406030204" pitchFamily="18" charset="0"/>
              </a:rPr>
              <a:t>ABDUKTIF</a:t>
            </a: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1095354" y="2745037"/>
            <a:ext cx="901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sv-SE" dirty="0">
                <a:latin typeface="Cambria" panose="02040503050406030204" pitchFamily="18" charset="0"/>
                <a:ea typeface="Cambria" panose="02040503050406030204" pitchFamily="18" charset="0"/>
              </a:rPr>
              <a:t>Metode penalaran manusia dapat dikategorikan menjadi tiga jenis, yaitu: </a:t>
            </a:r>
          </a:p>
        </p:txBody>
      </p:sp>
    </p:spTree>
    <p:extLst>
      <p:ext uri="{BB962C8B-B14F-4D97-AF65-F5344CB8AC3E}">
        <p14:creationId xmlns:p14="http://schemas.microsoft.com/office/powerpoint/2010/main" val="32251679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6F6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Mind map concept illustration">
            <a:extLst>
              <a:ext uri="{FF2B5EF4-FFF2-40B4-BE49-F238E27FC236}">
                <a16:creationId xmlns="" xmlns:a16="http://schemas.microsoft.com/office/drawing/2014/main" id="{08F29D27-129E-3EB8-3F01-4445A3AB184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30" t="4314" r="2716" b="3914"/>
          <a:stretch/>
        </p:blipFill>
        <p:spPr bwMode="auto">
          <a:xfrm>
            <a:off x="5186362" y="-1"/>
            <a:ext cx="6429375" cy="6480135"/>
          </a:xfrm>
          <a:prstGeom prst="rect">
            <a:avLst/>
          </a:prstGeom>
          <a:solidFill>
            <a:srgbClr val="F9AB2B"/>
          </a:solidFill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11" name="Pentagon 10"/>
          <p:cNvSpPr/>
          <p:nvPr/>
        </p:nvSpPr>
        <p:spPr>
          <a:xfrm rot="5400000">
            <a:off x="505374" y="546873"/>
            <a:ext cx="4670066" cy="3576320"/>
          </a:xfrm>
          <a:prstGeom prst="homePlate">
            <a:avLst/>
          </a:prstGeom>
          <a:solidFill>
            <a:srgbClr val="BDD7EE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val 2"/>
          <p:cNvSpPr/>
          <p:nvPr/>
        </p:nvSpPr>
        <p:spPr>
          <a:xfrm>
            <a:off x="2458621" y="518475"/>
            <a:ext cx="763572" cy="763572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53061" y="1519075"/>
            <a:ext cx="3774691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3600" b="1" dirty="0" err="1">
                <a:latin typeface="Cambria" panose="02040503050406030204" pitchFamily="18" charset="0"/>
                <a:ea typeface="Cambria" panose="02040503050406030204" pitchFamily="18" charset="0"/>
              </a:rPr>
              <a:t>Pola</a:t>
            </a:r>
            <a:endParaRPr lang="en-US" sz="3600" b="1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ctr"/>
            <a:r>
              <a:rPr lang="en-US" sz="3600" b="1" dirty="0" err="1">
                <a:latin typeface="Cambria" panose="02040503050406030204" pitchFamily="18" charset="0"/>
                <a:ea typeface="Cambria" panose="02040503050406030204" pitchFamily="18" charset="0"/>
              </a:rPr>
              <a:t>Berpikir</a:t>
            </a:r>
            <a:endParaRPr lang="en-US" sz="36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954447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75244" y="981802"/>
            <a:ext cx="211178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DEDUKTIF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9524" y="1905132"/>
            <a:ext cx="9125589" cy="715089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Metode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penalaran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difokuskan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untuk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menggali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informasi-informasi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umum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kemudian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dirangkum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menjadi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simpulan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secara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khusus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1467842" y="3157748"/>
            <a:ext cx="4438215" cy="2624143"/>
            <a:chOff x="1615117" y="3359214"/>
            <a:chExt cx="4438215" cy="2624143"/>
          </a:xfrm>
        </p:grpSpPr>
        <p:sp>
          <p:nvSpPr>
            <p:cNvPr id="7" name="Rectangle 6"/>
            <p:cNvSpPr/>
            <p:nvPr/>
          </p:nvSpPr>
          <p:spPr>
            <a:xfrm>
              <a:off x="2069432" y="3878303"/>
              <a:ext cx="3983900" cy="2105054"/>
            </a:xfrm>
            <a:prstGeom prst="rect">
              <a:avLst/>
            </a:prstGeom>
            <a:noFill/>
            <a:ln w="38100" cap="flat" cmpd="sng" algn="ctr">
              <a:solidFill>
                <a:schemeClr val="accent3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" name="Oval 4"/>
            <p:cNvSpPr/>
            <p:nvPr/>
          </p:nvSpPr>
          <p:spPr>
            <a:xfrm flipH="1">
              <a:off x="1663244" y="3359214"/>
              <a:ext cx="1135781" cy="1135781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615117" y="3693637"/>
              <a:ext cx="12320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err="1">
                  <a:solidFill>
                    <a:schemeClr val="accent6">
                      <a:lumMod val="50000"/>
                    </a:schemeClr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Silogisme</a:t>
              </a:r>
              <a:endParaRPr lang="en-US" dirty="0">
                <a:solidFill>
                  <a:schemeClr val="accent6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799025" y="3927315"/>
              <a:ext cx="3107030" cy="2031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err="1">
                  <a:latin typeface="Cambria" panose="02040503050406030204" pitchFamily="18" charset="0"/>
                  <a:ea typeface="Cambria" panose="02040503050406030204" pitchFamily="18" charset="0"/>
                </a:rPr>
                <a:t>Teknik</a:t>
              </a:r>
              <a:r>
                <a:rPr lang="en-US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dirty="0" err="1">
                  <a:latin typeface="Cambria" panose="02040503050406030204" pitchFamily="18" charset="0"/>
                  <a:ea typeface="Cambria" panose="02040503050406030204" pitchFamily="18" charset="0"/>
                </a:rPr>
                <a:t>pengambilan</a:t>
              </a:r>
              <a:r>
                <a:rPr lang="en-US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dirty="0" err="1">
                  <a:latin typeface="Cambria" panose="02040503050406030204" pitchFamily="18" charset="0"/>
                  <a:ea typeface="Cambria" panose="02040503050406030204" pitchFamily="18" charset="0"/>
                </a:rPr>
                <a:t>simpulan</a:t>
              </a:r>
              <a:r>
                <a:rPr lang="en-US" dirty="0">
                  <a:latin typeface="Cambria" panose="02040503050406030204" pitchFamily="18" charset="0"/>
                  <a:ea typeface="Cambria" panose="02040503050406030204" pitchFamily="18" charset="0"/>
                </a:rPr>
                <a:t> yang </a:t>
              </a:r>
              <a:r>
                <a:rPr lang="en-US" dirty="0" err="1">
                  <a:latin typeface="Cambria" panose="02040503050406030204" pitchFamily="18" charset="0"/>
                  <a:ea typeface="Cambria" panose="02040503050406030204" pitchFamily="18" charset="0"/>
                </a:rPr>
                <a:t>dilakukan</a:t>
              </a:r>
              <a:r>
                <a:rPr lang="en-US" dirty="0">
                  <a:latin typeface="Cambria" panose="02040503050406030204" pitchFamily="18" charset="0"/>
                  <a:ea typeface="Cambria" panose="02040503050406030204" pitchFamily="18" charset="0"/>
                </a:rPr>
                <a:t> berdasarkan </a:t>
              </a:r>
              <a:r>
                <a:rPr lang="en-US" dirty="0" err="1">
                  <a:latin typeface="Cambria" panose="02040503050406030204" pitchFamily="18" charset="0"/>
                  <a:ea typeface="Cambria" panose="02040503050406030204" pitchFamily="18" charset="0"/>
                </a:rPr>
                <a:t>dua</a:t>
              </a:r>
              <a:r>
                <a:rPr lang="en-US" dirty="0">
                  <a:latin typeface="Cambria" panose="02040503050406030204" pitchFamily="18" charset="0"/>
                  <a:ea typeface="Cambria" panose="02040503050406030204" pitchFamily="18" charset="0"/>
                </a:rPr>
                <a:t> pernyataan. </a:t>
              </a:r>
              <a:r>
                <a:rPr lang="en-US" dirty="0" err="1">
                  <a:latin typeface="Cambria" panose="02040503050406030204" pitchFamily="18" charset="0"/>
                  <a:ea typeface="Cambria" panose="02040503050406030204" pitchFamily="18" charset="0"/>
                </a:rPr>
                <a:t>Terdapat</a:t>
              </a:r>
              <a:r>
                <a:rPr lang="en-US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dirty="0" err="1">
                  <a:latin typeface="Cambria" panose="02040503050406030204" pitchFamily="18" charset="0"/>
                  <a:ea typeface="Cambria" panose="02040503050406030204" pitchFamily="18" charset="0"/>
                </a:rPr>
                <a:t>dua</a:t>
              </a:r>
              <a:r>
                <a:rPr lang="en-US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dirty="0" err="1">
                  <a:latin typeface="Cambria" panose="02040503050406030204" pitchFamily="18" charset="0"/>
                  <a:ea typeface="Cambria" panose="02040503050406030204" pitchFamily="18" charset="0"/>
                </a:rPr>
                <a:t>metode</a:t>
              </a:r>
              <a:r>
                <a:rPr lang="en-US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dirty="0" err="1">
                  <a:latin typeface="Cambria" panose="02040503050406030204" pitchFamily="18" charset="0"/>
                  <a:ea typeface="Cambria" panose="02040503050406030204" pitchFamily="18" charset="0"/>
                </a:rPr>
                <a:t>sigolisme</a:t>
              </a:r>
              <a:r>
                <a:rPr lang="en-US" dirty="0">
                  <a:latin typeface="Cambria" panose="02040503050406030204" pitchFamily="18" charset="0"/>
                  <a:ea typeface="Cambria" panose="02040503050406030204" pitchFamily="18" charset="0"/>
                </a:rPr>
                <a:t> yang dapat </a:t>
              </a:r>
              <a:r>
                <a:rPr lang="en-US" dirty="0" err="1">
                  <a:latin typeface="Cambria" panose="02040503050406030204" pitchFamily="18" charset="0"/>
                  <a:ea typeface="Cambria" panose="02040503050406030204" pitchFamily="18" charset="0"/>
                </a:rPr>
                <a:t>dipilih</a:t>
              </a:r>
              <a:r>
                <a:rPr lang="en-US" dirty="0">
                  <a:latin typeface="Cambria" panose="02040503050406030204" pitchFamily="18" charset="0"/>
                  <a:ea typeface="Cambria" panose="02040503050406030204" pitchFamily="18" charset="0"/>
                </a:rPr>
                <a:t>, </a:t>
              </a:r>
              <a:r>
                <a:rPr lang="en-US" dirty="0" err="1">
                  <a:latin typeface="Cambria" panose="02040503050406030204" pitchFamily="18" charset="0"/>
                  <a:ea typeface="Cambria" panose="02040503050406030204" pitchFamily="18" charset="0"/>
                </a:rPr>
                <a:t>yakni</a:t>
              </a:r>
              <a:r>
                <a:rPr lang="en-US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dirty="0" err="1">
                  <a:latin typeface="Cambria" panose="02040503050406030204" pitchFamily="18" charset="0"/>
                  <a:ea typeface="Cambria" panose="02040503050406030204" pitchFamily="18" charset="0"/>
                </a:rPr>
                <a:t>silogisme</a:t>
              </a:r>
              <a:r>
                <a:rPr lang="en-US" dirty="0">
                  <a:latin typeface="Cambria" panose="02040503050406030204" pitchFamily="18" charset="0"/>
                  <a:ea typeface="Cambria" panose="02040503050406030204" pitchFamily="18" charset="0"/>
                </a:rPr>
                <a:t> negative </a:t>
              </a:r>
              <a:r>
                <a:rPr lang="en-US" dirty="0" err="1">
                  <a:latin typeface="Cambria" panose="02040503050406030204" pitchFamily="18" charset="0"/>
                  <a:ea typeface="Cambria" panose="02040503050406030204" pitchFamily="18" charset="0"/>
                </a:rPr>
                <a:t>dan</a:t>
              </a:r>
              <a:r>
                <a:rPr lang="en-US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dirty="0" err="1">
                  <a:latin typeface="Cambria" panose="02040503050406030204" pitchFamily="18" charset="0"/>
                  <a:ea typeface="Cambria" panose="02040503050406030204" pitchFamily="18" charset="0"/>
                </a:rPr>
                <a:t>silogisme</a:t>
              </a:r>
              <a:r>
                <a:rPr lang="en-US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dirty="0" err="1">
                  <a:latin typeface="Cambria" panose="02040503050406030204" pitchFamily="18" charset="0"/>
                  <a:ea typeface="Cambria" panose="02040503050406030204" pitchFamily="18" charset="0"/>
                </a:rPr>
                <a:t>eror</a:t>
              </a:r>
              <a:r>
                <a:rPr lang="en-US" dirty="0">
                  <a:latin typeface="Cambria" panose="02040503050406030204" pitchFamily="18" charset="0"/>
                  <a:ea typeface="Cambria" panose="02040503050406030204" pitchFamily="18" charset="0"/>
                </a:rPr>
                <a:t>.</a:t>
              </a: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6088383" y="3157748"/>
            <a:ext cx="4508476" cy="2624143"/>
            <a:chOff x="5954182" y="3359214"/>
            <a:chExt cx="4508476" cy="2624143"/>
          </a:xfrm>
        </p:grpSpPr>
        <p:sp>
          <p:nvSpPr>
            <p:cNvPr id="8" name="Rectangle 7"/>
            <p:cNvSpPr/>
            <p:nvPr/>
          </p:nvSpPr>
          <p:spPr>
            <a:xfrm>
              <a:off x="5954182" y="3878303"/>
              <a:ext cx="4036841" cy="2105054"/>
            </a:xfrm>
            <a:prstGeom prst="rect">
              <a:avLst/>
            </a:prstGeom>
            <a:noFill/>
            <a:ln w="38100" cap="flat" cmpd="sng" algn="ctr">
              <a:solidFill>
                <a:schemeClr val="accent3"/>
              </a:solidFill>
              <a:prstDash val="sysDot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/>
            </a:fontRef>
          </p:style>
          <p:txBody>
            <a:bodyPr rtlCol="0" anchor="ctr"/>
            <a:lstStyle/>
            <a:p>
              <a:pPr algn="ctr"/>
              <a:endParaRPr lang="en-US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6" name="Oval 5"/>
            <p:cNvSpPr/>
            <p:nvPr/>
          </p:nvSpPr>
          <p:spPr>
            <a:xfrm flipH="1">
              <a:off x="9278752" y="3359214"/>
              <a:ext cx="1135781" cy="1135781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9230625" y="3692740"/>
              <a:ext cx="12320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err="1">
                  <a:solidFill>
                    <a:schemeClr val="accent6">
                      <a:lumMod val="50000"/>
                    </a:schemeClr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Entimen</a:t>
              </a:r>
              <a:endParaRPr lang="en-US" dirty="0">
                <a:solidFill>
                  <a:schemeClr val="accent6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123593" y="3927315"/>
              <a:ext cx="3036771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err="1">
                  <a:latin typeface="Cambria" panose="02040503050406030204" pitchFamily="18" charset="0"/>
                  <a:ea typeface="Cambria" panose="02040503050406030204" pitchFamily="18" charset="0"/>
                </a:rPr>
                <a:t>Penerapan</a:t>
              </a:r>
              <a:r>
                <a:rPr lang="en-US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dirty="0" err="1">
                  <a:latin typeface="Cambria" panose="02040503050406030204" pitchFamily="18" charset="0"/>
                  <a:ea typeface="Cambria" panose="02040503050406030204" pitchFamily="18" charset="0"/>
                </a:rPr>
                <a:t>pola</a:t>
              </a:r>
              <a:r>
                <a:rPr lang="en-US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dirty="0" err="1">
                  <a:latin typeface="Cambria" panose="02040503050406030204" pitchFamily="18" charset="0"/>
                  <a:ea typeface="Cambria" panose="02040503050406030204" pitchFamily="18" charset="0"/>
                </a:rPr>
                <a:t>pikir</a:t>
              </a:r>
              <a:r>
                <a:rPr lang="en-US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dirty="0" err="1">
                  <a:latin typeface="Cambria" panose="02040503050406030204" pitchFamily="18" charset="0"/>
                  <a:ea typeface="Cambria" panose="02040503050406030204" pitchFamily="18" charset="0"/>
                </a:rPr>
                <a:t>deduktif</a:t>
              </a:r>
              <a:r>
                <a:rPr lang="en-US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dirty="0" err="1">
                  <a:latin typeface="Cambria" panose="02040503050406030204" pitchFamily="18" charset="0"/>
                  <a:ea typeface="Cambria" panose="02040503050406030204" pitchFamily="18" charset="0"/>
                </a:rPr>
                <a:t>secara</a:t>
              </a:r>
              <a:r>
                <a:rPr lang="en-US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dirty="0" err="1">
                  <a:latin typeface="Cambria" panose="02040503050406030204" pitchFamily="18" charset="0"/>
                  <a:ea typeface="Cambria" panose="02040503050406030204" pitchFamily="18" charset="0"/>
                </a:rPr>
                <a:t>langsung</a:t>
              </a:r>
              <a:r>
                <a:rPr lang="en-US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dirty="0" err="1">
                  <a:latin typeface="Cambria" panose="02040503050406030204" pitchFamily="18" charset="0"/>
                  <a:ea typeface="Cambria" panose="02040503050406030204" pitchFamily="18" charset="0"/>
                </a:rPr>
                <a:t>tanpa</a:t>
              </a:r>
              <a:r>
                <a:rPr lang="en-US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dirty="0" err="1">
                  <a:latin typeface="Cambria" panose="02040503050406030204" pitchFamily="18" charset="0"/>
                  <a:ea typeface="Cambria" panose="02040503050406030204" pitchFamily="18" charset="0"/>
                </a:rPr>
                <a:t>melalui</a:t>
              </a:r>
              <a:r>
                <a:rPr lang="en-US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dirty="0" err="1">
                  <a:latin typeface="Cambria" panose="02040503050406030204" pitchFamily="18" charset="0"/>
                  <a:ea typeface="Cambria" panose="02040503050406030204" pitchFamily="18" charset="0"/>
                </a:rPr>
                <a:t>mekanisme</a:t>
              </a:r>
              <a:r>
                <a:rPr lang="en-US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dirty="0" err="1">
                  <a:latin typeface="Cambria" panose="02040503050406030204" pitchFamily="18" charset="0"/>
                  <a:ea typeface="Cambria" panose="02040503050406030204" pitchFamily="18" charset="0"/>
                </a:rPr>
                <a:t>silogisme</a:t>
              </a:r>
              <a:r>
                <a:rPr lang="en-US" dirty="0">
                  <a:latin typeface="Cambria" panose="02040503050406030204" pitchFamily="18" charset="0"/>
                  <a:ea typeface="Cambria" panose="02040503050406030204" pitchFamily="18" charset="0"/>
                </a:rPr>
                <a:t>.</a:t>
              </a:r>
            </a:p>
          </p:txBody>
        </p:sp>
      </p:grpSp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15" name="Google Shape;2837;p133"/>
          <p:cNvGrpSpPr/>
          <p:nvPr/>
        </p:nvGrpSpPr>
        <p:grpSpPr>
          <a:xfrm>
            <a:off x="838201" y="317167"/>
            <a:ext cx="4723616" cy="1261974"/>
            <a:chOff x="4411970" y="4340222"/>
            <a:chExt cx="908101" cy="242681"/>
          </a:xfrm>
        </p:grpSpPr>
        <p:sp>
          <p:nvSpPr>
            <p:cNvPr id="16" name="Google Shape;2838;p133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17" name="Google Shape;2839;p133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noProof="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1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.</a:t>
              </a:r>
              <a:endParaRPr kumimoji="0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18" name="Google Shape;2840;p133"/>
            <p:cNvSpPr/>
            <p:nvPr/>
          </p:nvSpPr>
          <p:spPr>
            <a:xfrm>
              <a:off x="4533392" y="4383748"/>
              <a:ext cx="786679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231136" y="686694"/>
            <a:ext cx="31093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8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Deduktif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836250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 47"/>
          <p:cNvSpPr/>
          <p:nvPr/>
        </p:nvSpPr>
        <p:spPr>
          <a:xfrm>
            <a:off x="0" y="2201715"/>
            <a:ext cx="12192000" cy="2050871"/>
          </a:xfrm>
          <a:prstGeom prst="rect">
            <a:avLst/>
          </a:prstGeom>
          <a:pattFill prst="diagBrick">
            <a:fgClr>
              <a:srgbClr val="E7AFAF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907774" y="747337"/>
            <a:ext cx="10376452" cy="4959626"/>
            <a:chOff x="900157" y="747337"/>
            <a:chExt cx="10376452" cy="4959626"/>
          </a:xfrm>
        </p:grpSpPr>
        <p:sp>
          <p:nvSpPr>
            <p:cNvPr id="5" name="Rectangle 4"/>
            <p:cNvSpPr/>
            <p:nvPr/>
          </p:nvSpPr>
          <p:spPr>
            <a:xfrm>
              <a:off x="900157" y="747337"/>
              <a:ext cx="10376452" cy="4959626"/>
            </a:xfrm>
            <a:prstGeom prst="rect">
              <a:avLst/>
            </a:prstGeom>
            <a:solidFill>
              <a:srgbClr val="F9AB2B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1225825" y="1065175"/>
              <a:ext cx="9740349" cy="4323950"/>
              <a:chOff x="1218207" y="1207174"/>
              <a:chExt cx="9740349" cy="4323950"/>
            </a:xfrm>
          </p:grpSpPr>
          <p:sp>
            <p:nvSpPr>
              <p:cNvPr id="6" name="Rectangle 5"/>
              <p:cNvSpPr/>
              <p:nvPr/>
            </p:nvSpPr>
            <p:spPr>
              <a:xfrm>
                <a:off x="1218209" y="1207603"/>
                <a:ext cx="9740347" cy="4323521"/>
              </a:xfrm>
              <a:prstGeom prst="rect">
                <a:avLst/>
              </a:prstGeom>
              <a:solidFill>
                <a:srgbClr val="3F6D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9" name="Rectangle 48"/>
              <p:cNvSpPr/>
              <p:nvPr/>
            </p:nvSpPr>
            <p:spPr>
              <a:xfrm flipH="1" flipV="1">
                <a:off x="1218207" y="1207174"/>
                <a:ext cx="9740348" cy="4323950"/>
              </a:xfrm>
              <a:custGeom>
                <a:avLst/>
                <a:gdLst>
                  <a:gd name="connsiteX0" fmla="*/ 0 w 9521687"/>
                  <a:gd name="connsiteY0" fmla="*/ 0 h 4174435"/>
                  <a:gd name="connsiteX1" fmla="*/ 9521687 w 9521687"/>
                  <a:gd name="connsiteY1" fmla="*/ 0 h 4174435"/>
                  <a:gd name="connsiteX2" fmla="*/ 9521687 w 9521687"/>
                  <a:gd name="connsiteY2" fmla="*/ 4174435 h 4174435"/>
                  <a:gd name="connsiteX3" fmla="*/ 0 w 9521687"/>
                  <a:gd name="connsiteY3" fmla="*/ 4174435 h 4174435"/>
                  <a:gd name="connsiteX4" fmla="*/ 0 w 9521687"/>
                  <a:gd name="connsiteY4" fmla="*/ 0 h 4174435"/>
                  <a:gd name="connsiteX0" fmla="*/ 0 w 9521687"/>
                  <a:gd name="connsiteY0" fmla="*/ 4174435 h 4174435"/>
                  <a:gd name="connsiteX1" fmla="*/ 9521687 w 9521687"/>
                  <a:gd name="connsiteY1" fmla="*/ 0 h 4174435"/>
                  <a:gd name="connsiteX2" fmla="*/ 9521687 w 9521687"/>
                  <a:gd name="connsiteY2" fmla="*/ 4174435 h 4174435"/>
                  <a:gd name="connsiteX3" fmla="*/ 0 w 9521687"/>
                  <a:gd name="connsiteY3" fmla="*/ 4174435 h 4174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1687" h="4174435">
                    <a:moveTo>
                      <a:pt x="0" y="4174435"/>
                    </a:moveTo>
                    <a:lnTo>
                      <a:pt x="9521687" y="0"/>
                    </a:lnTo>
                    <a:lnTo>
                      <a:pt x="9521687" y="4174435"/>
                    </a:lnTo>
                    <a:lnTo>
                      <a:pt x="0" y="4174435"/>
                    </a:lnTo>
                    <a:close/>
                  </a:path>
                </a:pathLst>
              </a:custGeom>
              <a:solidFill>
                <a:srgbClr val="3F6D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  <p:sp>
        <p:nvSpPr>
          <p:cNvPr id="10" name="Rounded Rectangle 9"/>
          <p:cNvSpPr/>
          <p:nvPr/>
        </p:nvSpPr>
        <p:spPr>
          <a:xfrm>
            <a:off x="512855" y="5894478"/>
            <a:ext cx="11181522" cy="149087"/>
          </a:xfrm>
          <a:prstGeom prst="roundRect">
            <a:avLst/>
          </a:prstGeom>
          <a:solidFill>
            <a:srgbClr val="F9AB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0" name="Title 1"/>
          <p:cNvSpPr>
            <a:spLocks noGrp="1"/>
          </p:cNvSpPr>
          <p:nvPr>
            <p:ph type="title"/>
          </p:nvPr>
        </p:nvSpPr>
        <p:spPr>
          <a:xfrm>
            <a:off x="2149013" y="1889320"/>
            <a:ext cx="7909205" cy="2675660"/>
          </a:xfrm>
        </p:spPr>
        <p:txBody>
          <a:bodyPr>
            <a:noAutofit/>
          </a:bodyPr>
          <a:lstStyle/>
          <a:p>
            <a:r>
              <a:rPr lang="id-ID" sz="5400" b="1" dirty="0">
                <a:solidFill>
                  <a:schemeClr val="bg1"/>
                </a:solidFill>
                <a:ea typeface="Cambria" panose="02040503050406030204" pitchFamily="18" charset="0"/>
              </a:rPr>
              <a:t>Silahkan kerjakan </a:t>
            </a:r>
            <a:r>
              <a:rPr lang="en-US" sz="5400" b="1" dirty="0">
                <a:solidFill>
                  <a:schemeClr val="bg1"/>
                </a:solidFill>
                <a:ea typeface="Cambria" panose="02040503050406030204" pitchFamily="18" charset="0"/>
              </a:rPr>
              <a:t>Yuk, </a:t>
            </a:r>
            <a:r>
              <a:rPr lang="en-US" sz="5400" b="1" dirty="0" err="1">
                <a:solidFill>
                  <a:schemeClr val="bg1"/>
                </a:solidFill>
                <a:ea typeface="Cambria" panose="02040503050406030204" pitchFamily="18" charset="0"/>
              </a:rPr>
              <a:t>Asah</a:t>
            </a:r>
            <a:r>
              <a:rPr lang="en-US" sz="5400" b="1" dirty="0">
                <a:solidFill>
                  <a:schemeClr val="bg1"/>
                </a:solidFill>
                <a:ea typeface="Cambria" panose="02040503050406030204" pitchFamily="18" charset="0"/>
              </a:rPr>
              <a:t> </a:t>
            </a:r>
            <a:r>
              <a:rPr lang="en-US" sz="5400" b="1" dirty="0" err="1">
                <a:solidFill>
                  <a:schemeClr val="bg1"/>
                </a:solidFill>
                <a:ea typeface="Cambria" panose="02040503050406030204" pitchFamily="18" charset="0"/>
              </a:rPr>
              <a:t>Literasimu</a:t>
            </a:r>
            <a:r>
              <a:rPr lang="en-US" sz="5400" b="1" dirty="0">
                <a:solidFill>
                  <a:schemeClr val="bg1"/>
                </a:solidFill>
                <a:ea typeface="Cambria" panose="02040503050406030204" pitchFamily="18" charset="0"/>
              </a:rPr>
              <a:t>! 3</a:t>
            </a:r>
            <a:endParaRPr lang="id-ID" sz="5400" b="1" dirty="0">
              <a:solidFill>
                <a:schemeClr val="bg1"/>
              </a:solidFill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495045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75244" y="981802"/>
            <a:ext cx="211178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INDUKTIF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9524" y="1874249"/>
            <a:ext cx="9056015" cy="715089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Metode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induktif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dilakukan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dengan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mempelajarai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menganalisis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pernyataan-pernyataan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secara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khusus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atau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spesifik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menjadi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bersifat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umum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098206" y="2992935"/>
            <a:ext cx="9980354" cy="2708434"/>
          </a:xfrm>
          <a:prstGeom prst="rect">
            <a:avLst/>
          </a:prstGeom>
          <a:noFill/>
          <a:ln w="28575">
            <a:solidFill>
              <a:schemeClr val="accent2">
                <a:lumMod val="60000"/>
                <a:lumOff val="40000"/>
              </a:schemeClr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1700" dirty="0" err="1">
                <a:latin typeface="Cambria" panose="02040503050406030204" pitchFamily="18" charset="0"/>
                <a:ea typeface="Cambria" panose="02040503050406030204" pitchFamily="18" charset="0"/>
              </a:rPr>
              <a:t>Aktivitas</a:t>
            </a:r>
            <a:r>
              <a:rPr lang="en-US" sz="1700" dirty="0"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sz="1700" dirty="0" err="1">
                <a:latin typeface="Cambria" panose="02040503050406030204" pitchFamily="18" charset="0"/>
                <a:ea typeface="Cambria" panose="02040503050406030204" pitchFamily="18" charset="0"/>
              </a:rPr>
              <a:t>sering</a:t>
            </a:r>
            <a:r>
              <a:rPr lang="en-US" sz="17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700" dirty="0" err="1">
                <a:latin typeface="Cambria" panose="02040503050406030204" pitchFamily="18" charset="0"/>
                <a:ea typeface="Cambria" panose="02040503050406030204" pitchFamily="18" charset="0"/>
              </a:rPr>
              <a:t>dikerjakan</a:t>
            </a:r>
            <a:r>
              <a:rPr lang="en-US" sz="1700" dirty="0">
                <a:latin typeface="Cambria" panose="02040503050406030204" pitchFamily="18" charset="0"/>
                <a:ea typeface="Cambria" panose="02040503050406030204" pitchFamily="18" charset="0"/>
              </a:rPr>
              <a:t> dalam proses </a:t>
            </a:r>
            <a:r>
              <a:rPr lang="en-US" sz="1700" dirty="0" err="1">
                <a:latin typeface="Cambria" panose="02040503050406030204" pitchFamily="18" charset="0"/>
                <a:ea typeface="Cambria" panose="02040503050406030204" pitchFamily="18" charset="0"/>
              </a:rPr>
              <a:t>penalaran</a:t>
            </a:r>
            <a:r>
              <a:rPr lang="en-US" sz="17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700" dirty="0" err="1">
                <a:latin typeface="Cambria" panose="02040503050406030204" pitchFamily="18" charset="0"/>
                <a:ea typeface="Cambria" panose="02040503050406030204" pitchFamily="18" charset="0"/>
              </a:rPr>
              <a:t>induktif</a:t>
            </a:r>
            <a:r>
              <a:rPr lang="en-US" sz="1700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1700" dirty="0" err="1">
                <a:latin typeface="Cambria" panose="02040503050406030204" pitchFamily="18" charset="0"/>
                <a:ea typeface="Cambria" panose="02040503050406030204" pitchFamily="18" charset="0"/>
              </a:rPr>
              <a:t>yaitu</a:t>
            </a:r>
            <a:r>
              <a:rPr lang="en-US" sz="1700" dirty="0"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n-US" sz="1700" dirty="0" err="1">
                <a:latin typeface="Cambria" panose="02040503050406030204" pitchFamily="18" charset="0"/>
                <a:ea typeface="Cambria" panose="02040503050406030204" pitchFamily="18" charset="0"/>
              </a:rPr>
              <a:t>Analaogi</a:t>
            </a:r>
            <a:r>
              <a:rPr lang="en-US" sz="1700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1700" dirty="0" err="1">
                <a:latin typeface="Cambria" panose="02040503050406030204" pitchFamily="18" charset="0"/>
                <a:ea typeface="Cambria" panose="02040503050406030204" pitchFamily="18" charset="0"/>
              </a:rPr>
              <a:t>aktivitas</a:t>
            </a:r>
            <a:r>
              <a:rPr lang="en-US" sz="17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700" dirty="0" err="1">
                <a:latin typeface="Cambria" panose="02040503050406030204" pitchFamily="18" charset="0"/>
                <a:ea typeface="Cambria" panose="02040503050406030204" pitchFamily="18" charset="0"/>
              </a:rPr>
              <a:t>pengambilan</a:t>
            </a:r>
            <a:r>
              <a:rPr lang="en-US" sz="17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700" dirty="0" err="1">
                <a:latin typeface="Cambria" panose="02040503050406030204" pitchFamily="18" charset="0"/>
                <a:ea typeface="Cambria" panose="02040503050406030204" pitchFamily="18" charset="0"/>
              </a:rPr>
              <a:t>simpulan</a:t>
            </a:r>
            <a:r>
              <a:rPr lang="en-US" sz="1700" dirty="0">
                <a:latin typeface="Cambria" panose="02040503050406030204" pitchFamily="18" charset="0"/>
                <a:ea typeface="Cambria" panose="02040503050406030204" pitchFamily="18" charset="0"/>
              </a:rPr>
              <a:t> dengan </a:t>
            </a:r>
            <a:r>
              <a:rPr lang="en-US" sz="1700" dirty="0" err="1">
                <a:latin typeface="Cambria" panose="02040503050406030204" pitchFamily="18" charset="0"/>
                <a:ea typeface="Cambria" panose="02040503050406030204" pitchFamily="18" charset="0"/>
              </a:rPr>
              <a:t>mempertimbangkan</a:t>
            </a:r>
            <a:r>
              <a:rPr lang="en-US" sz="17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700" dirty="0" err="1">
                <a:latin typeface="Cambria" panose="02040503050406030204" pitchFamily="18" charset="0"/>
                <a:ea typeface="Cambria" panose="02040503050406030204" pitchFamily="18" charset="0"/>
              </a:rPr>
              <a:t>keseragaman</a:t>
            </a:r>
            <a:r>
              <a:rPr lang="en-US" sz="1700" dirty="0">
                <a:latin typeface="Cambria" panose="02040503050406030204" pitchFamily="18" charset="0"/>
                <a:ea typeface="Cambria" panose="02040503050406030204" pitchFamily="18" charset="0"/>
              </a:rPr>
              <a:t> data atau proses.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n-US" sz="1700" dirty="0" err="1">
                <a:latin typeface="Cambria" panose="02040503050406030204" pitchFamily="18" charset="0"/>
                <a:ea typeface="Cambria" panose="02040503050406030204" pitchFamily="18" charset="0"/>
              </a:rPr>
              <a:t>Generalisasi</a:t>
            </a:r>
            <a:r>
              <a:rPr lang="en-US" sz="1700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1700" dirty="0" err="1">
                <a:latin typeface="Cambria" panose="02040503050406030204" pitchFamily="18" charset="0"/>
                <a:ea typeface="Cambria" panose="02040503050406030204" pitchFamily="18" charset="0"/>
              </a:rPr>
              <a:t>teknik</a:t>
            </a:r>
            <a:r>
              <a:rPr lang="en-US" sz="17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700" dirty="0" err="1">
                <a:latin typeface="Cambria" panose="02040503050406030204" pitchFamily="18" charset="0"/>
                <a:ea typeface="Cambria" panose="02040503050406030204" pitchFamily="18" charset="0"/>
              </a:rPr>
              <a:t>penetapan</a:t>
            </a:r>
            <a:r>
              <a:rPr lang="en-US" sz="17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700" dirty="0" err="1">
                <a:latin typeface="Cambria" panose="02040503050406030204" pitchFamily="18" charset="0"/>
                <a:ea typeface="Cambria" panose="02040503050406030204" pitchFamily="18" charset="0"/>
              </a:rPr>
              <a:t>simpulan</a:t>
            </a:r>
            <a:r>
              <a:rPr lang="en-US" sz="1700" dirty="0">
                <a:latin typeface="Cambria" panose="02040503050406030204" pitchFamily="18" charset="0"/>
                <a:ea typeface="Cambria" panose="02040503050406030204" pitchFamily="18" charset="0"/>
              </a:rPr>
              <a:t> berdasarkan </a:t>
            </a:r>
            <a:r>
              <a:rPr lang="en-US" sz="1700" dirty="0" err="1">
                <a:latin typeface="Cambria" panose="02040503050406030204" pitchFamily="18" charset="0"/>
                <a:ea typeface="Cambria" panose="02040503050406030204" pitchFamily="18" charset="0"/>
              </a:rPr>
              <a:t>kumpulan</a:t>
            </a:r>
            <a:r>
              <a:rPr lang="en-US" sz="1700" dirty="0">
                <a:latin typeface="Cambria" panose="02040503050406030204" pitchFamily="18" charset="0"/>
                <a:ea typeface="Cambria" panose="02040503050406030204" pitchFamily="18" charset="0"/>
              </a:rPr>
              <a:t> data yang </a:t>
            </a:r>
            <a:r>
              <a:rPr lang="en-US" sz="1700" dirty="0" err="1">
                <a:latin typeface="Cambria" panose="02040503050406030204" pitchFamily="18" charset="0"/>
                <a:ea typeface="Cambria" panose="02040503050406030204" pitchFamily="18" charset="0"/>
              </a:rPr>
              <a:t>telah</a:t>
            </a:r>
            <a:r>
              <a:rPr lang="en-US" sz="17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700" dirty="0" err="1">
                <a:latin typeface="Cambria" panose="02040503050406030204" pitchFamily="18" charset="0"/>
                <a:ea typeface="Cambria" panose="02040503050406030204" pitchFamily="18" charset="0"/>
              </a:rPr>
              <a:t>dianalisis</a:t>
            </a:r>
            <a:r>
              <a:rPr lang="en-US" sz="17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700" dirty="0" err="1">
                <a:latin typeface="Cambria" panose="02040503050406030204" pitchFamily="18" charset="0"/>
                <a:ea typeface="Cambria" panose="02040503050406030204" pitchFamily="18" charset="0"/>
              </a:rPr>
              <a:t>terlebih</a:t>
            </a:r>
            <a:r>
              <a:rPr lang="en-US" sz="17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700" dirty="0" err="1">
                <a:latin typeface="Cambria" panose="02040503050406030204" pitchFamily="18" charset="0"/>
                <a:ea typeface="Cambria" panose="02040503050406030204" pitchFamily="18" charset="0"/>
              </a:rPr>
              <a:t>dulu</a:t>
            </a:r>
            <a:r>
              <a:rPr lang="en-US" sz="1700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n-US" sz="1700" dirty="0" err="1">
                <a:latin typeface="Cambria" panose="02040503050406030204" pitchFamily="18" charset="0"/>
                <a:ea typeface="Cambria" panose="02040503050406030204" pitchFamily="18" charset="0"/>
              </a:rPr>
              <a:t>Transduktif</a:t>
            </a:r>
            <a:r>
              <a:rPr lang="en-US" sz="1700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1700" dirty="0" err="1">
                <a:latin typeface="Cambria" panose="02040503050406030204" pitchFamily="18" charset="0"/>
                <a:ea typeface="Cambria" panose="02040503050406030204" pitchFamily="18" charset="0"/>
              </a:rPr>
              <a:t>metode</a:t>
            </a:r>
            <a:r>
              <a:rPr lang="en-US" sz="17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700" dirty="0" err="1">
                <a:latin typeface="Cambria" panose="02040503050406030204" pitchFamily="18" charset="0"/>
                <a:ea typeface="Cambria" panose="02040503050406030204" pitchFamily="18" charset="0"/>
              </a:rPr>
              <a:t>penarikan</a:t>
            </a:r>
            <a:r>
              <a:rPr lang="en-US" sz="17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700" dirty="0" err="1">
                <a:latin typeface="Cambria" panose="02040503050406030204" pitchFamily="18" charset="0"/>
                <a:ea typeface="Cambria" panose="02040503050406030204" pitchFamily="18" charset="0"/>
              </a:rPr>
              <a:t>poin</a:t>
            </a:r>
            <a:r>
              <a:rPr lang="en-US" sz="17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700" dirty="0" err="1">
                <a:latin typeface="Cambria" panose="02040503050406030204" pitchFamily="18" charset="0"/>
                <a:ea typeface="Cambria" panose="02040503050406030204" pitchFamily="18" charset="0"/>
              </a:rPr>
              <a:t>simpulan</a:t>
            </a:r>
            <a:r>
              <a:rPr lang="en-US" sz="17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700" dirty="0" err="1">
                <a:latin typeface="Cambria" panose="02040503050406030204" pitchFamily="18" charset="0"/>
                <a:ea typeface="Cambria" panose="02040503050406030204" pitchFamily="18" charset="0"/>
              </a:rPr>
              <a:t>terhadap</a:t>
            </a:r>
            <a:r>
              <a:rPr lang="en-US" sz="17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700" dirty="0" err="1">
                <a:latin typeface="Cambria" panose="02040503050406030204" pitchFamily="18" charset="0"/>
                <a:ea typeface="Cambria" panose="02040503050406030204" pitchFamily="18" charset="0"/>
              </a:rPr>
              <a:t>kasus</a:t>
            </a:r>
            <a:r>
              <a:rPr lang="en-US" sz="1700" dirty="0"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sz="1700" dirty="0" err="1">
                <a:latin typeface="Cambria" panose="02040503050406030204" pitchFamily="18" charset="0"/>
                <a:ea typeface="Cambria" panose="02040503050406030204" pitchFamily="18" charset="0"/>
              </a:rPr>
              <a:t>bersifat</a:t>
            </a:r>
            <a:r>
              <a:rPr lang="en-US" sz="17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700" dirty="0" err="1">
                <a:latin typeface="Cambria" panose="02040503050406030204" pitchFamily="18" charset="0"/>
                <a:ea typeface="Cambria" panose="02040503050406030204" pitchFamily="18" charset="0"/>
              </a:rPr>
              <a:t>khusus</a:t>
            </a:r>
            <a:r>
              <a:rPr lang="en-US" sz="1700" dirty="0">
                <a:latin typeface="Cambria" panose="02040503050406030204" pitchFamily="18" charset="0"/>
                <a:ea typeface="Cambria" panose="02040503050406030204" pitchFamily="18" charset="0"/>
              </a:rPr>
              <a:t>, yang </a:t>
            </a:r>
            <a:r>
              <a:rPr lang="en-US" sz="1700" dirty="0" err="1">
                <a:latin typeface="Cambria" panose="02040503050406030204" pitchFamily="18" charset="0"/>
                <a:ea typeface="Cambria" panose="02040503050406030204" pitchFamily="18" charset="0"/>
              </a:rPr>
              <a:t>diimplementasikan</a:t>
            </a:r>
            <a:r>
              <a:rPr lang="en-US" sz="1700" dirty="0">
                <a:latin typeface="Cambria" panose="02040503050406030204" pitchFamily="18" charset="0"/>
                <a:ea typeface="Cambria" panose="02040503050406030204" pitchFamily="18" charset="0"/>
              </a:rPr>
              <a:t> pada </a:t>
            </a:r>
            <a:r>
              <a:rPr lang="en-US" sz="1700" dirty="0" err="1">
                <a:latin typeface="Cambria" panose="02040503050406030204" pitchFamily="18" charset="0"/>
                <a:ea typeface="Cambria" panose="02040503050406030204" pitchFamily="18" charset="0"/>
              </a:rPr>
              <a:t>kasus</a:t>
            </a:r>
            <a:r>
              <a:rPr lang="en-US" sz="17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700" dirty="0" err="1">
                <a:latin typeface="Cambria" panose="02040503050406030204" pitchFamily="18" charset="0"/>
                <a:ea typeface="Cambria" panose="02040503050406030204" pitchFamily="18" charset="0"/>
              </a:rPr>
              <a:t>lainnya</a:t>
            </a:r>
            <a:r>
              <a:rPr lang="en-US" sz="1700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n-US" sz="1700" dirty="0" err="1">
                <a:latin typeface="Cambria" panose="02040503050406030204" pitchFamily="18" charset="0"/>
                <a:ea typeface="Cambria" panose="02040503050406030204" pitchFamily="18" charset="0"/>
              </a:rPr>
              <a:t>Memprediksi</a:t>
            </a:r>
            <a:r>
              <a:rPr lang="en-US" sz="17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700" dirty="0" err="1">
                <a:latin typeface="Cambria" panose="02040503050406030204" pitchFamily="18" charset="0"/>
                <a:ea typeface="Cambria" panose="02040503050406030204" pitchFamily="18" charset="0"/>
              </a:rPr>
              <a:t>kebenaran</a:t>
            </a:r>
            <a:r>
              <a:rPr lang="en-US" sz="1700" dirty="0">
                <a:latin typeface="Cambria" panose="02040503050406030204" pitchFamily="18" charset="0"/>
                <a:ea typeface="Cambria" panose="02040503050406030204" pitchFamily="18" charset="0"/>
              </a:rPr>
              <a:t> jawaban </a:t>
            </a:r>
            <a:r>
              <a:rPr lang="en-US" sz="1700" dirty="0" err="1">
                <a:latin typeface="Cambria" panose="02040503050406030204" pitchFamily="18" charset="0"/>
                <a:ea typeface="Cambria" panose="02040503050406030204" pitchFamily="18" charset="0"/>
              </a:rPr>
              <a:t>terhadap</a:t>
            </a:r>
            <a:r>
              <a:rPr lang="en-US" sz="17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700" dirty="0" err="1">
                <a:latin typeface="Cambria" panose="02040503050406030204" pitchFamily="18" charset="0"/>
                <a:ea typeface="Cambria" panose="02040503050406030204" pitchFamily="18" charset="0"/>
              </a:rPr>
              <a:t>persoalan</a:t>
            </a:r>
            <a:r>
              <a:rPr lang="en-US" sz="1700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1700" dirty="0" err="1">
                <a:latin typeface="Cambria" panose="02040503050406030204" pitchFamily="18" charset="0"/>
                <a:ea typeface="Cambria" panose="02040503050406030204" pitchFamily="18" charset="0"/>
              </a:rPr>
              <a:t>solusi</a:t>
            </a:r>
            <a:r>
              <a:rPr lang="en-US" sz="17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700" dirty="0" err="1">
                <a:latin typeface="Cambria" panose="02040503050406030204" pitchFamily="18" charset="0"/>
                <a:ea typeface="Cambria" panose="02040503050406030204" pitchFamily="18" charset="0"/>
              </a:rPr>
              <a:t>pemecahan</a:t>
            </a:r>
            <a:r>
              <a:rPr lang="en-US" sz="17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700" dirty="0" err="1">
                <a:latin typeface="Cambria" panose="02040503050406030204" pitchFamily="18" charset="0"/>
                <a:ea typeface="Cambria" panose="02040503050406030204" pitchFamily="18" charset="0"/>
              </a:rPr>
              <a:t>masalah</a:t>
            </a:r>
            <a:r>
              <a:rPr lang="en-US" sz="1700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1700" dirty="0" err="1">
                <a:latin typeface="Cambria" panose="02040503050406030204" pitchFamily="18" charset="0"/>
                <a:ea typeface="Cambria" panose="02040503050406030204" pitchFamily="18" charset="0"/>
              </a:rPr>
              <a:t>ekstrapolasi</a:t>
            </a:r>
            <a:r>
              <a:rPr lang="en-US" sz="1700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1700" dirty="0" err="1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sz="17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700" dirty="0" err="1">
                <a:latin typeface="Cambria" panose="02040503050406030204" pitchFamily="18" charset="0"/>
                <a:ea typeface="Cambria" panose="02040503050406030204" pitchFamily="18" charset="0"/>
              </a:rPr>
              <a:t>interpolasi</a:t>
            </a:r>
            <a:r>
              <a:rPr lang="en-US" sz="1700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n-US" sz="1700" dirty="0" err="1">
                <a:latin typeface="Cambria" panose="02040503050406030204" pitchFamily="18" charset="0"/>
                <a:ea typeface="Cambria" panose="02040503050406030204" pitchFamily="18" charset="0"/>
              </a:rPr>
              <a:t>Menggambarkan</a:t>
            </a:r>
            <a:r>
              <a:rPr lang="en-US" sz="1700" dirty="0">
                <a:latin typeface="Cambria" panose="02040503050406030204" pitchFamily="18" charset="0"/>
                <a:ea typeface="Cambria" panose="02040503050406030204" pitchFamily="18" charset="0"/>
              </a:rPr>
              <a:t> model, </a:t>
            </a:r>
            <a:r>
              <a:rPr lang="en-US" sz="1700" dirty="0" err="1">
                <a:latin typeface="Cambria" panose="02040503050406030204" pitchFamily="18" charset="0"/>
                <a:ea typeface="Cambria" panose="02040503050406030204" pitchFamily="18" charset="0"/>
              </a:rPr>
              <a:t>sifat</a:t>
            </a:r>
            <a:r>
              <a:rPr lang="en-US" sz="1700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1700" dirty="0" err="1">
                <a:latin typeface="Cambria" panose="02040503050406030204" pitchFamily="18" charset="0"/>
                <a:ea typeface="Cambria" panose="02040503050406030204" pitchFamily="18" charset="0"/>
              </a:rPr>
              <a:t>kenyataan</a:t>
            </a:r>
            <a:r>
              <a:rPr lang="en-US" sz="1700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1700" dirty="0" err="1">
                <a:latin typeface="Cambria" panose="02040503050406030204" pitchFamily="18" charset="0"/>
                <a:ea typeface="Cambria" panose="02040503050406030204" pitchFamily="18" charset="0"/>
              </a:rPr>
              <a:t>fakta</a:t>
            </a:r>
            <a:r>
              <a:rPr lang="en-US" sz="1700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1700" dirty="0" err="1">
                <a:latin typeface="Cambria" panose="02040503050406030204" pitchFamily="18" charset="0"/>
                <a:ea typeface="Cambria" panose="02040503050406030204" pitchFamily="18" charset="0"/>
              </a:rPr>
              <a:t>korelasi</a:t>
            </a:r>
            <a:r>
              <a:rPr lang="en-US" sz="1700" dirty="0">
                <a:latin typeface="Cambria" panose="02040503050406030204" pitchFamily="18" charset="0"/>
                <a:ea typeface="Cambria" panose="02040503050406030204" pitchFamily="18" charset="0"/>
              </a:rPr>
              <a:t> atau </a:t>
            </a:r>
            <a:r>
              <a:rPr lang="en-US" sz="1700" dirty="0" err="1">
                <a:latin typeface="Cambria" panose="02040503050406030204" pitchFamily="18" charset="0"/>
                <a:ea typeface="Cambria" panose="02040503050406030204" pitchFamily="18" charset="0"/>
              </a:rPr>
              <a:t>hubungan</a:t>
            </a:r>
            <a:r>
              <a:rPr lang="en-US" sz="1700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1700" dirty="0" err="1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sz="17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700" i="1" dirty="0">
                <a:latin typeface="Cambria" panose="02040503050406030204" pitchFamily="18" charset="0"/>
                <a:ea typeface="Cambria" panose="02040503050406030204" pitchFamily="18" charset="0"/>
              </a:rPr>
              <a:t>pattern</a:t>
            </a:r>
            <a:r>
              <a:rPr lang="en-US" sz="1700" dirty="0">
                <a:latin typeface="Cambria" panose="02040503050406030204" pitchFamily="18" charset="0"/>
                <a:ea typeface="Cambria" panose="02040503050406030204" pitchFamily="18" charset="0"/>
              </a:rPr>
              <a:t> atau </a:t>
            </a:r>
            <a:r>
              <a:rPr lang="en-US" sz="1700" dirty="0" err="1">
                <a:latin typeface="Cambria" panose="02040503050406030204" pitchFamily="18" charset="0"/>
                <a:ea typeface="Cambria" panose="02040503050406030204" pitchFamily="18" charset="0"/>
              </a:rPr>
              <a:t>pola</a:t>
            </a:r>
            <a:r>
              <a:rPr lang="en-US" sz="1700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n-US" sz="1700" dirty="0" err="1">
                <a:latin typeface="Cambria" panose="02040503050406030204" pitchFamily="18" charset="0"/>
                <a:ea typeface="Cambria" panose="02040503050406030204" pitchFamily="18" charset="0"/>
              </a:rPr>
              <a:t>Menerapkan</a:t>
            </a:r>
            <a:r>
              <a:rPr lang="en-US" sz="17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700" dirty="0" err="1">
                <a:latin typeface="Cambria" panose="02040503050406030204" pitchFamily="18" charset="0"/>
                <a:ea typeface="Cambria" panose="02040503050406030204" pitchFamily="18" charset="0"/>
              </a:rPr>
              <a:t>teknik</a:t>
            </a:r>
            <a:r>
              <a:rPr lang="en-US" sz="17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700" dirty="0" err="1">
                <a:latin typeface="Cambria" panose="02040503050406030204" pitchFamily="18" charset="0"/>
                <a:ea typeface="Cambria" panose="02040503050406030204" pitchFamily="18" charset="0"/>
              </a:rPr>
              <a:t>analisis</a:t>
            </a:r>
            <a:r>
              <a:rPr lang="en-US" sz="17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700" dirty="0" err="1">
                <a:latin typeface="Cambria" panose="02040503050406030204" pitchFamily="18" charset="0"/>
                <a:ea typeface="Cambria" panose="02040503050406030204" pitchFamily="18" charset="0"/>
              </a:rPr>
              <a:t>terhadap</a:t>
            </a:r>
            <a:r>
              <a:rPr lang="en-US" sz="17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700" dirty="0" err="1">
                <a:latin typeface="Cambria" panose="02040503050406030204" pitchFamily="18" charset="0"/>
                <a:ea typeface="Cambria" panose="02040503050406030204" pitchFamily="18" charset="0"/>
              </a:rPr>
              <a:t>pola</a:t>
            </a:r>
            <a:r>
              <a:rPr lang="en-US" sz="17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700" dirty="0" err="1">
                <a:latin typeface="Cambria" panose="02040503050406030204" pitchFamily="18" charset="0"/>
                <a:ea typeface="Cambria" panose="02040503050406030204" pitchFamily="18" charset="0"/>
              </a:rPr>
              <a:t>hubungan</a:t>
            </a:r>
            <a:r>
              <a:rPr lang="en-US" sz="17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700" dirty="0" err="1">
                <a:latin typeface="Cambria" panose="02040503050406030204" pitchFamily="18" charset="0"/>
                <a:ea typeface="Cambria" panose="02040503050406030204" pitchFamily="18" charset="0"/>
              </a:rPr>
              <a:t>situasi</a:t>
            </a:r>
            <a:r>
              <a:rPr lang="en-US" sz="1700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1700" dirty="0" err="1">
                <a:latin typeface="Cambria" panose="02040503050406030204" pitchFamily="18" charset="0"/>
                <a:ea typeface="Cambria" panose="02040503050406030204" pitchFamily="18" charset="0"/>
              </a:rPr>
              <a:t>kemudian</a:t>
            </a:r>
            <a:r>
              <a:rPr lang="en-US" sz="17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700" dirty="0" err="1">
                <a:latin typeface="Cambria" panose="02040503050406030204" pitchFamily="18" charset="0"/>
                <a:ea typeface="Cambria" panose="02040503050406030204" pitchFamily="18" charset="0"/>
              </a:rPr>
              <a:t>disusun</a:t>
            </a:r>
            <a:r>
              <a:rPr lang="en-US" sz="17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700" dirty="0" err="1">
                <a:latin typeface="Cambria" panose="02040503050406030204" pitchFamily="18" charset="0"/>
                <a:ea typeface="Cambria" panose="02040503050406030204" pitchFamily="18" charset="0"/>
              </a:rPr>
              <a:t>menjadi</a:t>
            </a:r>
            <a:r>
              <a:rPr lang="en-US" sz="17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700" dirty="0" err="1">
                <a:latin typeface="Cambria" panose="02040503050406030204" pitchFamily="18" charset="0"/>
                <a:ea typeface="Cambria" panose="02040503050406030204" pitchFamily="18" charset="0"/>
              </a:rPr>
              <a:t>konjektur</a:t>
            </a:r>
            <a:r>
              <a:rPr lang="en-US" sz="1700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  <p:grpSp>
        <p:nvGrpSpPr>
          <p:cNvPr id="6" name="Google Shape;2837;p133"/>
          <p:cNvGrpSpPr/>
          <p:nvPr/>
        </p:nvGrpSpPr>
        <p:grpSpPr>
          <a:xfrm>
            <a:off x="838201" y="317167"/>
            <a:ext cx="4723616" cy="1261974"/>
            <a:chOff x="4411970" y="4340222"/>
            <a:chExt cx="908101" cy="242681"/>
          </a:xfrm>
        </p:grpSpPr>
        <p:sp>
          <p:nvSpPr>
            <p:cNvPr id="7" name="Google Shape;2838;p133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8" name="Google Shape;2839;p133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2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.</a:t>
              </a:r>
              <a:endParaRPr kumimoji="0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9" name="Google Shape;2840;p133"/>
            <p:cNvSpPr/>
            <p:nvPr/>
          </p:nvSpPr>
          <p:spPr>
            <a:xfrm>
              <a:off x="4533392" y="4383748"/>
              <a:ext cx="786679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2231136" y="686694"/>
            <a:ext cx="31093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8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Induktif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94366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75244" y="981802"/>
            <a:ext cx="211178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ABDUKTIF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42926" y="1825272"/>
            <a:ext cx="9162126" cy="1021556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Metode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penalaran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dilakukan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dengan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mengambil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salah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satu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opsi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argumentasi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atau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alasan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dianggap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mendekati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kebenaran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dari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beberapa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pilihan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argumentasi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pPr algn="just"/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Terdapat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4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solusi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yang dapat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dilakukan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</a:p>
        </p:txBody>
      </p:sp>
      <p:sp>
        <p:nvSpPr>
          <p:cNvPr id="6" name="Rectangle 5"/>
          <p:cNvSpPr/>
          <p:nvPr/>
        </p:nvSpPr>
        <p:spPr>
          <a:xfrm>
            <a:off x="508035" y="3392167"/>
            <a:ext cx="2421716" cy="2370791"/>
          </a:xfrm>
          <a:prstGeom prst="rect">
            <a:avLst/>
          </a:prstGeom>
          <a:noFill/>
          <a:ln w="38100" cap="flat" cmpd="sng" algn="ctr">
            <a:solidFill>
              <a:schemeClr val="accent3"/>
            </a:solidFill>
            <a:prstDash val="sysDot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Penjelasan</a:t>
            </a:r>
            <a:r>
              <a:rPr lang="en-US" sz="16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pernyataan berdasarkan </a:t>
            </a:r>
            <a:r>
              <a:rPr lang="en-US" sz="16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fakta</a:t>
            </a:r>
            <a:r>
              <a:rPr lang="en-US" sz="16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akan</a:t>
            </a:r>
            <a:r>
              <a:rPr lang="en-US" sz="16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mempermudah</a:t>
            </a:r>
            <a:r>
              <a:rPr lang="en-US" sz="16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analisis</a:t>
            </a:r>
            <a:r>
              <a:rPr lang="en-US" sz="16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sz="16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proses </a:t>
            </a:r>
            <a:r>
              <a:rPr lang="en-US" sz="16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penalaran</a:t>
            </a:r>
            <a:r>
              <a:rPr lang="en-US" sz="16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</a:p>
        </p:txBody>
      </p:sp>
      <p:sp>
        <p:nvSpPr>
          <p:cNvPr id="7" name="Rectangle 6"/>
          <p:cNvSpPr/>
          <p:nvPr/>
        </p:nvSpPr>
        <p:spPr>
          <a:xfrm flipH="1">
            <a:off x="763097" y="3031236"/>
            <a:ext cx="1930348" cy="648793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Simplicity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(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Kesederhanaan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)</a:t>
            </a:r>
          </a:p>
        </p:txBody>
      </p:sp>
      <p:sp>
        <p:nvSpPr>
          <p:cNvPr id="8" name="Rectangle 7"/>
          <p:cNvSpPr/>
          <p:nvPr/>
        </p:nvSpPr>
        <p:spPr>
          <a:xfrm>
            <a:off x="9016689" y="3392167"/>
            <a:ext cx="2421716" cy="2370791"/>
          </a:xfrm>
          <a:prstGeom prst="rect">
            <a:avLst/>
          </a:prstGeom>
          <a:noFill/>
          <a:ln w="38100" cap="flat" cmpd="sng" algn="ctr">
            <a:solidFill>
              <a:schemeClr val="accent3"/>
            </a:solidFill>
            <a:prstDash val="sysDot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Pemilihan</a:t>
            </a:r>
            <a:r>
              <a:rPr lang="en-US" sz="16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penyajian</a:t>
            </a:r>
            <a:r>
              <a:rPr lang="en-US" sz="16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penjelasan</a:t>
            </a:r>
            <a:r>
              <a:rPr lang="en-US" sz="16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sz="16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runtut</a:t>
            </a:r>
            <a:r>
              <a:rPr lang="en-US" sz="16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sz="16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menyuluruh</a:t>
            </a:r>
            <a:r>
              <a:rPr lang="en-US" sz="16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serta</a:t>
            </a:r>
            <a:r>
              <a:rPr lang="en-US" sz="16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detail </a:t>
            </a:r>
            <a:r>
              <a:rPr lang="en-US" sz="16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sehingga</a:t>
            </a:r>
            <a:r>
              <a:rPr lang="en-US" sz="16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tidak </a:t>
            </a:r>
            <a:r>
              <a:rPr lang="en-US" sz="16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memunculkan</a:t>
            </a:r>
            <a:r>
              <a:rPr lang="en-US" sz="16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ketidakpastian</a:t>
            </a:r>
            <a:r>
              <a:rPr lang="en-US" sz="16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atau </a:t>
            </a:r>
            <a:r>
              <a:rPr lang="en-US" sz="16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kebingungan</a:t>
            </a:r>
            <a:r>
              <a:rPr lang="en-US" sz="16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  <p:sp>
        <p:nvSpPr>
          <p:cNvPr id="9" name="Rectangle 8"/>
          <p:cNvSpPr/>
          <p:nvPr/>
        </p:nvSpPr>
        <p:spPr>
          <a:xfrm flipH="1">
            <a:off x="9332878" y="3031236"/>
            <a:ext cx="1789337" cy="654502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Comprehensive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(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Komprehensi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)</a:t>
            </a:r>
          </a:p>
        </p:txBody>
      </p:sp>
      <p:sp>
        <p:nvSpPr>
          <p:cNvPr id="10" name="Rectangle 9"/>
          <p:cNvSpPr/>
          <p:nvPr/>
        </p:nvSpPr>
        <p:spPr>
          <a:xfrm>
            <a:off x="6180471" y="3392167"/>
            <a:ext cx="2421716" cy="2370791"/>
          </a:xfrm>
          <a:prstGeom prst="rect">
            <a:avLst/>
          </a:prstGeom>
          <a:noFill/>
          <a:ln w="38100" cap="flat" cmpd="sng" algn="ctr">
            <a:solidFill>
              <a:schemeClr val="accent3"/>
            </a:solidFill>
            <a:prstDash val="sysDot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Penjelasan</a:t>
            </a:r>
            <a:r>
              <a:rPr lang="en-US" sz="16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yang memiliki </a:t>
            </a:r>
            <a:r>
              <a:rPr lang="en-US" sz="16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potensi</a:t>
            </a:r>
            <a:r>
              <a:rPr lang="en-US" sz="16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besar untuk </a:t>
            </a:r>
            <a:r>
              <a:rPr lang="en-US" sz="16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menghasilkan</a:t>
            </a:r>
            <a:r>
              <a:rPr lang="en-US" sz="16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prediksi</a:t>
            </a:r>
            <a:r>
              <a:rPr lang="en-US" sz="16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atau </a:t>
            </a:r>
            <a:r>
              <a:rPr lang="en-US" sz="16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perkiraan</a:t>
            </a:r>
            <a:r>
              <a:rPr lang="en-US" sz="16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yang dapat </a:t>
            </a:r>
            <a:r>
              <a:rPr lang="en-US" sz="16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diterima</a:t>
            </a:r>
            <a:r>
              <a:rPr lang="en-US" sz="16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atau </a:t>
            </a:r>
            <a:r>
              <a:rPr lang="en-US" sz="16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disangkal</a:t>
            </a:r>
            <a:r>
              <a:rPr lang="en-US" sz="16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  <p:sp>
        <p:nvSpPr>
          <p:cNvPr id="11" name="Rectangle 10"/>
          <p:cNvSpPr/>
          <p:nvPr/>
        </p:nvSpPr>
        <p:spPr>
          <a:xfrm flipH="1">
            <a:off x="6440377" y="3031236"/>
            <a:ext cx="1901904" cy="648793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Predictability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(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Prediktabilitas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)</a:t>
            </a:r>
          </a:p>
        </p:txBody>
      </p:sp>
      <p:sp>
        <p:nvSpPr>
          <p:cNvPr id="5" name="Rectangle 4"/>
          <p:cNvSpPr/>
          <p:nvPr/>
        </p:nvSpPr>
        <p:spPr>
          <a:xfrm>
            <a:off x="646250" y="3580341"/>
            <a:ext cx="2458680" cy="2412958"/>
          </a:xfrm>
          <a:prstGeom prst="rect">
            <a:avLst/>
          </a:prstGeom>
          <a:solidFill>
            <a:schemeClr val="accent1">
              <a:alpha val="1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344253" y="3392167"/>
            <a:ext cx="2421716" cy="2370791"/>
          </a:xfrm>
          <a:prstGeom prst="rect">
            <a:avLst/>
          </a:prstGeom>
          <a:noFill/>
          <a:ln w="38100" cap="flat" cmpd="sng" algn="ctr">
            <a:solidFill>
              <a:schemeClr val="accent3"/>
            </a:solidFill>
            <a:prstDash val="sysDot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Penggunaan</a:t>
            </a:r>
            <a:r>
              <a:rPr lang="en-US" sz="16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referensi</a:t>
            </a:r>
            <a:r>
              <a:rPr lang="en-US" sz="16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atau </a:t>
            </a:r>
            <a:r>
              <a:rPr lang="en-US" sz="16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rujukan</a:t>
            </a:r>
            <a:r>
              <a:rPr lang="en-US" sz="16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yang valid </a:t>
            </a:r>
            <a:r>
              <a:rPr lang="en-US" sz="16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sz="16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kredibel</a:t>
            </a:r>
            <a:r>
              <a:rPr lang="en-US" sz="16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dalam </a:t>
            </a:r>
            <a:r>
              <a:rPr lang="en-US" sz="16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memberikan</a:t>
            </a:r>
            <a:r>
              <a:rPr lang="en-US" sz="16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penjelasan</a:t>
            </a:r>
            <a:r>
              <a:rPr lang="en-US" sz="1600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  <p:sp>
        <p:nvSpPr>
          <p:cNvPr id="13" name="Rectangle 12"/>
          <p:cNvSpPr/>
          <p:nvPr/>
        </p:nvSpPr>
        <p:spPr>
          <a:xfrm flipH="1">
            <a:off x="3660442" y="3031236"/>
            <a:ext cx="1789337" cy="654502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Coherence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(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Kohorensi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) </a:t>
            </a:r>
          </a:p>
        </p:txBody>
      </p:sp>
      <p:sp>
        <p:nvSpPr>
          <p:cNvPr id="19" name="Rectangle 18"/>
          <p:cNvSpPr/>
          <p:nvPr/>
        </p:nvSpPr>
        <p:spPr>
          <a:xfrm>
            <a:off x="6344317" y="3580339"/>
            <a:ext cx="2421716" cy="2412958"/>
          </a:xfrm>
          <a:prstGeom prst="rect">
            <a:avLst/>
          </a:prstGeom>
          <a:solidFill>
            <a:schemeClr val="accent1">
              <a:alpha val="1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9180535" y="3580338"/>
            <a:ext cx="2428370" cy="2412958"/>
          </a:xfrm>
          <a:prstGeom prst="rect">
            <a:avLst/>
          </a:prstGeom>
          <a:solidFill>
            <a:schemeClr val="accent1">
              <a:alpha val="1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3485265" y="3580340"/>
            <a:ext cx="2444550" cy="2412958"/>
          </a:xfrm>
          <a:prstGeom prst="rect">
            <a:avLst/>
          </a:prstGeom>
          <a:solidFill>
            <a:schemeClr val="accent1">
              <a:alpha val="1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pSp>
        <p:nvGrpSpPr>
          <p:cNvPr id="21" name="Google Shape;2837;p133"/>
          <p:cNvGrpSpPr/>
          <p:nvPr/>
        </p:nvGrpSpPr>
        <p:grpSpPr>
          <a:xfrm>
            <a:off x="838201" y="317167"/>
            <a:ext cx="4723616" cy="1261974"/>
            <a:chOff x="4411970" y="4340222"/>
            <a:chExt cx="908101" cy="242681"/>
          </a:xfrm>
        </p:grpSpPr>
        <p:sp>
          <p:nvSpPr>
            <p:cNvPr id="22" name="Google Shape;2838;p133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23" name="Google Shape;2839;p133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noProof="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3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.</a:t>
              </a:r>
              <a:endParaRPr kumimoji="0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24" name="Google Shape;2840;p133"/>
            <p:cNvSpPr/>
            <p:nvPr/>
          </p:nvSpPr>
          <p:spPr>
            <a:xfrm>
              <a:off x="4533392" y="4383748"/>
              <a:ext cx="786679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2231136" y="686694"/>
            <a:ext cx="31093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8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Abduktif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743330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 47"/>
          <p:cNvSpPr/>
          <p:nvPr/>
        </p:nvSpPr>
        <p:spPr>
          <a:xfrm>
            <a:off x="0" y="2201715"/>
            <a:ext cx="12192000" cy="2050871"/>
          </a:xfrm>
          <a:prstGeom prst="rect">
            <a:avLst/>
          </a:prstGeom>
          <a:pattFill prst="diagBrick">
            <a:fgClr>
              <a:srgbClr val="E7AFAF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907774" y="747337"/>
            <a:ext cx="10376452" cy="4959626"/>
            <a:chOff x="900157" y="747337"/>
            <a:chExt cx="10376452" cy="4959626"/>
          </a:xfrm>
        </p:grpSpPr>
        <p:sp>
          <p:nvSpPr>
            <p:cNvPr id="5" name="Rectangle 4"/>
            <p:cNvSpPr/>
            <p:nvPr/>
          </p:nvSpPr>
          <p:spPr>
            <a:xfrm>
              <a:off x="900157" y="747337"/>
              <a:ext cx="10376452" cy="4959626"/>
            </a:xfrm>
            <a:prstGeom prst="rect">
              <a:avLst/>
            </a:prstGeom>
            <a:solidFill>
              <a:srgbClr val="F9AB2B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1225825" y="1065175"/>
              <a:ext cx="9740349" cy="4323950"/>
              <a:chOff x="1218207" y="1207174"/>
              <a:chExt cx="9740349" cy="4323950"/>
            </a:xfrm>
          </p:grpSpPr>
          <p:sp>
            <p:nvSpPr>
              <p:cNvPr id="6" name="Rectangle 5"/>
              <p:cNvSpPr/>
              <p:nvPr/>
            </p:nvSpPr>
            <p:spPr>
              <a:xfrm>
                <a:off x="1218209" y="1207603"/>
                <a:ext cx="9740347" cy="4323521"/>
              </a:xfrm>
              <a:prstGeom prst="rect">
                <a:avLst/>
              </a:prstGeom>
              <a:solidFill>
                <a:srgbClr val="3F6D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9" name="Rectangle 48"/>
              <p:cNvSpPr/>
              <p:nvPr/>
            </p:nvSpPr>
            <p:spPr>
              <a:xfrm flipH="1" flipV="1">
                <a:off x="1218207" y="1207174"/>
                <a:ext cx="9740348" cy="4323950"/>
              </a:xfrm>
              <a:custGeom>
                <a:avLst/>
                <a:gdLst>
                  <a:gd name="connsiteX0" fmla="*/ 0 w 9521687"/>
                  <a:gd name="connsiteY0" fmla="*/ 0 h 4174435"/>
                  <a:gd name="connsiteX1" fmla="*/ 9521687 w 9521687"/>
                  <a:gd name="connsiteY1" fmla="*/ 0 h 4174435"/>
                  <a:gd name="connsiteX2" fmla="*/ 9521687 w 9521687"/>
                  <a:gd name="connsiteY2" fmla="*/ 4174435 h 4174435"/>
                  <a:gd name="connsiteX3" fmla="*/ 0 w 9521687"/>
                  <a:gd name="connsiteY3" fmla="*/ 4174435 h 4174435"/>
                  <a:gd name="connsiteX4" fmla="*/ 0 w 9521687"/>
                  <a:gd name="connsiteY4" fmla="*/ 0 h 4174435"/>
                  <a:gd name="connsiteX0" fmla="*/ 0 w 9521687"/>
                  <a:gd name="connsiteY0" fmla="*/ 4174435 h 4174435"/>
                  <a:gd name="connsiteX1" fmla="*/ 9521687 w 9521687"/>
                  <a:gd name="connsiteY1" fmla="*/ 0 h 4174435"/>
                  <a:gd name="connsiteX2" fmla="*/ 9521687 w 9521687"/>
                  <a:gd name="connsiteY2" fmla="*/ 4174435 h 4174435"/>
                  <a:gd name="connsiteX3" fmla="*/ 0 w 9521687"/>
                  <a:gd name="connsiteY3" fmla="*/ 4174435 h 4174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1687" h="4174435">
                    <a:moveTo>
                      <a:pt x="0" y="4174435"/>
                    </a:moveTo>
                    <a:lnTo>
                      <a:pt x="9521687" y="0"/>
                    </a:lnTo>
                    <a:lnTo>
                      <a:pt x="9521687" y="4174435"/>
                    </a:lnTo>
                    <a:lnTo>
                      <a:pt x="0" y="4174435"/>
                    </a:lnTo>
                    <a:close/>
                  </a:path>
                </a:pathLst>
              </a:custGeom>
              <a:solidFill>
                <a:srgbClr val="3F6D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  <p:sp>
        <p:nvSpPr>
          <p:cNvPr id="10" name="Rounded Rectangle 9"/>
          <p:cNvSpPr/>
          <p:nvPr/>
        </p:nvSpPr>
        <p:spPr>
          <a:xfrm>
            <a:off x="512855" y="5894478"/>
            <a:ext cx="11181522" cy="149087"/>
          </a:xfrm>
          <a:prstGeom prst="roundRect">
            <a:avLst/>
          </a:prstGeom>
          <a:solidFill>
            <a:srgbClr val="F9AB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0" name="Title 1"/>
          <p:cNvSpPr>
            <a:spLocks noGrp="1"/>
          </p:cNvSpPr>
          <p:nvPr>
            <p:ph type="title"/>
          </p:nvPr>
        </p:nvSpPr>
        <p:spPr>
          <a:xfrm>
            <a:off x="2149013" y="1889320"/>
            <a:ext cx="7909205" cy="2675660"/>
          </a:xfrm>
        </p:spPr>
        <p:txBody>
          <a:bodyPr>
            <a:noAutofit/>
          </a:bodyPr>
          <a:lstStyle/>
          <a:p>
            <a:r>
              <a:rPr lang="id-ID" sz="5400" b="1" dirty="0">
                <a:solidFill>
                  <a:schemeClr val="bg1"/>
                </a:solidFill>
                <a:ea typeface="Cambria" panose="02040503050406030204" pitchFamily="18" charset="0"/>
              </a:rPr>
              <a:t>Silahkan kerjakan </a:t>
            </a:r>
            <a:r>
              <a:rPr lang="en-US" sz="5400" b="1" dirty="0" err="1">
                <a:solidFill>
                  <a:schemeClr val="bg1"/>
                </a:solidFill>
                <a:ea typeface="Cambria" panose="02040503050406030204" pitchFamily="18" charset="0"/>
              </a:rPr>
              <a:t>Aktivitas</a:t>
            </a:r>
            <a:r>
              <a:rPr lang="en-US" sz="5400" b="1" dirty="0">
                <a:solidFill>
                  <a:schemeClr val="bg1"/>
                </a:solidFill>
                <a:ea typeface="Cambria" panose="02040503050406030204" pitchFamily="18" charset="0"/>
              </a:rPr>
              <a:t> </a:t>
            </a:r>
            <a:r>
              <a:rPr lang="en-US" sz="5400" b="1" dirty="0" err="1">
                <a:solidFill>
                  <a:schemeClr val="bg1"/>
                </a:solidFill>
                <a:ea typeface="Cambria" panose="02040503050406030204" pitchFamily="18" charset="0"/>
              </a:rPr>
              <a:t>Mandiri</a:t>
            </a:r>
            <a:r>
              <a:rPr lang="id-ID" sz="5400" b="1" dirty="0">
                <a:solidFill>
                  <a:schemeClr val="bg1"/>
                </a:solidFill>
                <a:ea typeface="Cambria" panose="02040503050406030204" pitchFamily="18" charset="0"/>
              </a:rPr>
              <a:t> </a:t>
            </a:r>
            <a:r>
              <a:rPr lang="en-US" sz="5400" b="1" dirty="0">
                <a:solidFill>
                  <a:schemeClr val="bg1"/>
                </a:solidFill>
                <a:ea typeface="Cambria" panose="02040503050406030204" pitchFamily="18" charset="0"/>
              </a:rPr>
              <a:t>2</a:t>
            </a:r>
            <a:endParaRPr lang="id-ID" sz="5400" b="1" dirty="0">
              <a:solidFill>
                <a:schemeClr val="bg1"/>
              </a:solidFill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986658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White puzzle">
            <a:extLst>
              <a:ext uri="{FF2B5EF4-FFF2-40B4-BE49-F238E27FC236}">
                <a16:creationId xmlns="" xmlns:a16="http://schemas.microsoft.com/office/drawing/2014/main" id="{AC805B33-4950-BF63-3B78-B337E22E035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20" b="11697"/>
          <a:stretch/>
        </p:blipFill>
        <p:spPr bwMode="auto">
          <a:xfrm>
            <a:off x="41908" y="0"/>
            <a:ext cx="12150092" cy="6600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11" name="Pentagon 10"/>
          <p:cNvSpPr/>
          <p:nvPr/>
        </p:nvSpPr>
        <p:spPr>
          <a:xfrm rot="5400000">
            <a:off x="505374" y="546873"/>
            <a:ext cx="4670066" cy="3576320"/>
          </a:xfrm>
          <a:prstGeom prst="homePlate">
            <a:avLst/>
          </a:prstGeom>
          <a:solidFill>
            <a:srgbClr val="BDD7EE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Oval 2"/>
          <p:cNvSpPr/>
          <p:nvPr/>
        </p:nvSpPr>
        <p:spPr>
          <a:xfrm>
            <a:off x="2458621" y="518475"/>
            <a:ext cx="763572" cy="763572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53061" y="1457870"/>
            <a:ext cx="3774691" cy="175432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Logika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Penalaran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Inferensi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1629523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2223519" y="2167755"/>
            <a:ext cx="7729728" cy="3015681"/>
          </a:xfrm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Inferensi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atau </a:t>
            </a:r>
            <a:r>
              <a:rPr lang="en-US" sz="2000" i="1" dirty="0">
                <a:latin typeface="Cambria" panose="02040503050406030204" pitchFamily="18" charset="0"/>
                <a:ea typeface="Cambria" panose="02040503050406030204" pitchFamily="18" charset="0"/>
              </a:rPr>
              <a:t>Inference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(dalam Bahasa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inggris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) =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Penyimpulan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</a:p>
          <a:p>
            <a:pPr marL="0" indent="0" algn="just">
              <a:buNone/>
            </a:pP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Kata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kerja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penyimpulan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memiliki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makna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tindakan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membuat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simpulan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atau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konklusi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. Dalam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arti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luas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inferensi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adalah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mekanisme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pembuatan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simpulan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atau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konklusi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berdasarkan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satu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atau lebih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proposisi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. Dalam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pelaksanaannya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metode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inferensi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harus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mempertimbangkan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faktor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implikatur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atau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makna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tersirat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baik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secara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langsung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maupun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tidak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langsung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5" name="Google Shape;2837;p133"/>
          <p:cNvGrpSpPr/>
          <p:nvPr/>
        </p:nvGrpSpPr>
        <p:grpSpPr>
          <a:xfrm>
            <a:off x="838201" y="317167"/>
            <a:ext cx="4723616" cy="1261974"/>
            <a:chOff x="4411970" y="4340222"/>
            <a:chExt cx="908101" cy="242681"/>
          </a:xfrm>
        </p:grpSpPr>
        <p:sp>
          <p:nvSpPr>
            <p:cNvPr id="6" name="Google Shape;2838;p133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7" name="Google Shape;2839;p133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noProof="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1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.</a:t>
              </a:r>
              <a:endParaRPr kumimoji="0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8" name="Google Shape;2840;p133"/>
            <p:cNvSpPr/>
            <p:nvPr/>
          </p:nvSpPr>
          <p:spPr>
            <a:xfrm>
              <a:off x="4533392" y="4383748"/>
              <a:ext cx="786679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2231136" y="686694"/>
            <a:ext cx="31093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8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Konsep</a:t>
            </a:r>
            <a:r>
              <a:rPr lang="en-US" sz="28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Inferensi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1" name="Left Bracket 10"/>
          <p:cNvSpPr/>
          <p:nvPr/>
        </p:nvSpPr>
        <p:spPr>
          <a:xfrm>
            <a:off x="1894631" y="2243596"/>
            <a:ext cx="1114137" cy="2936736"/>
          </a:xfrm>
          <a:prstGeom prst="leftBracket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ight Bracket 11"/>
          <p:cNvSpPr/>
          <p:nvPr/>
        </p:nvSpPr>
        <p:spPr>
          <a:xfrm>
            <a:off x="9028882" y="2243596"/>
            <a:ext cx="1266411" cy="2936738"/>
          </a:xfrm>
          <a:prstGeom prst="rightBracket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658952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5903842" y="2247256"/>
            <a:ext cx="4057021" cy="3010544"/>
          </a:xfrm>
        </p:spPr>
        <p:txBody>
          <a:bodyPr anchor="ctr">
            <a:normAutofit/>
          </a:bodyPr>
          <a:lstStyle/>
          <a:p>
            <a:pPr marL="0" indent="0" algn="just">
              <a:buNone/>
            </a:pPr>
            <a:r>
              <a:rPr lang="en-US" sz="2000" b="1" dirty="0">
                <a:latin typeface="Cambria" panose="02040503050406030204" pitchFamily="18" charset="0"/>
                <a:ea typeface="Cambria" panose="02040503050406030204" pitchFamily="18" charset="0"/>
              </a:rPr>
              <a:t>ARGUMEN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</a:p>
          <a:p>
            <a:pPr marL="0" indent="0" algn="ctr">
              <a:buNone/>
            </a:pP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merupakan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kumpulan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pernyataan dengan bagian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akhir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dari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pernyataan tersebut dapat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dikategorikan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sebagai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konklusi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Sedangkan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pernyataan-pernyataan yang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ditulis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sebelumnya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dikenal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dengan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istilah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premis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atau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hipotesis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5" name="Google Shape;2837;p133"/>
          <p:cNvGrpSpPr/>
          <p:nvPr/>
        </p:nvGrpSpPr>
        <p:grpSpPr>
          <a:xfrm>
            <a:off x="838201" y="317167"/>
            <a:ext cx="4723616" cy="1261974"/>
            <a:chOff x="4411970" y="4340222"/>
            <a:chExt cx="908101" cy="242681"/>
          </a:xfrm>
        </p:grpSpPr>
        <p:sp>
          <p:nvSpPr>
            <p:cNvPr id="6" name="Google Shape;2838;p133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7" name="Google Shape;2839;p133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2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.</a:t>
              </a:r>
              <a:endParaRPr kumimoji="0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8" name="Google Shape;2840;p133"/>
            <p:cNvSpPr/>
            <p:nvPr/>
          </p:nvSpPr>
          <p:spPr>
            <a:xfrm>
              <a:off x="4533392" y="4383748"/>
              <a:ext cx="786679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2191379" y="686694"/>
            <a:ext cx="33306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8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Kebenaran</a:t>
            </a:r>
            <a:r>
              <a:rPr lang="en-US" sz="28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argumen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pSp>
        <p:nvGrpSpPr>
          <p:cNvPr id="12" name="Google Shape;10475;p137"/>
          <p:cNvGrpSpPr/>
          <p:nvPr/>
        </p:nvGrpSpPr>
        <p:grpSpPr>
          <a:xfrm>
            <a:off x="2018586" y="2131823"/>
            <a:ext cx="3503474" cy="2949420"/>
            <a:chOff x="951975" y="315800"/>
            <a:chExt cx="5860325" cy="4933550"/>
          </a:xfrm>
        </p:grpSpPr>
        <p:sp>
          <p:nvSpPr>
            <p:cNvPr id="13" name="Google Shape;10476;p137"/>
            <p:cNvSpPr/>
            <p:nvPr/>
          </p:nvSpPr>
          <p:spPr>
            <a:xfrm>
              <a:off x="6501500" y="3684025"/>
              <a:ext cx="310800" cy="261200"/>
            </a:xfrm>
            <a:custGeom>
              <a:avLst/>
              <a:gdLst/>
              <a:ahLst/>
              <a:cxnLst/>
              <a:rect l="l" t="t" r="r" b="b"/>
              <a:pathLst>
                <a:path w="12432" h="10448" extrusionOk="0">
                  <a:moveTo>
                    <a:pt x="4963" y="0"/>
                  </a:moveTo>
                  <a:cubicBezTo>
                    <a:pt x="2239" y="0"/>
                    <a:pt x="0" y="2356"/>
                    <a:pt x="0" y="5120"/>
                  </a:cubicBezTo>
                  <a:cubicBezTo>
                    <a:pt x="0" y="8227"/>
                    <a:pt x="2220" y="10447"/>
                    <a:pt x="5328" y="10447"/>
                  </a:cubicBezTo>
                  <a:cubicBezTo>
                    <a:pt x="9989" y="10447"/>
                    <a:pt x="12431" y="4898"/>
                    <a:pt x="8879" y="1568"/>
                  </a:cubicBezTo>
                  <a:cubicBezTo>
                    <a:pt x="7991" y="458"/>
                    <a:pt x="6660" y="14"/>
                    <a:pt x="5328" y="14"/>
                  </a:cubicBezTo>
                  <a:cubicBezTo>
                    <a:pt x="5205" y="5"/>
                    <a:pt x="5084" y="0"/>
                    <a:pt x="4963" y="0"/>
                  </a:cubicBezTo>
                  <a:close/>
                </a:path>
              </a:pathLst>
            </a:custGeom>
            <a:noFill/>
            <a:ln w="38100" cap="flat" cmpd="sng">
              <a:solidFill>
                <a:schemeClr val="accent2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0477;p137"/>
            <p:cNvSpPr/>
            <p:nvPr/>
          </p:nvSpPr>
          <p:spPr>
            <a:xfrm>
              <a:off x="6501500" y="2945200"/>
              <a:ext cx="310800" cy="261925"/>
            </a:xfrm>
            <a:custGeom>
              <a:avLst/>
              <a:gdLst/>
              <a:ahLst/>
              <a:cxnLst/>
              <a:rect l="l" t="t" r="r" b="b"/>
              <a:pathLst>
                <a:path w="12432" h="10477" extrusionOk="0">
                  <a:moveTo>
                    <a:pt x="5852" y="1"/>
                  </a:moveTo>
                  <a:cubicBezTo>
                    <a:pt x="5678" y="1"/>
                    <a:pt x="5503" y="15"/>
                    <a:pt x="5328" y="44"/>
                  </a:cubicBezTo>
                  <a:cubicBezTo>
                    <a:pt x="5205" y="34"/>
                    <a:pt x="5084" y="30"/>
                    <a:pt x="4963" y="30"/>
                  </a:cubicBezTo>
                  <a:cubicBezTo>
                    <a:pt x="2239" y="30"/>
                    <a:pt x="0" y="2386"/>
                    <a:pt x="0" y="5149"/>
                  </a:cubicBezTo>
                  <a:cubicBezTo>
                    <a:pt x="0" y="8035"/>
                    <a:pt x="2220" y="10477"/>
                    <a:pt x="5328" y="10477"/>
                  </a:cubicBezTo>
                  <a:cubicBezTo>
                    <a:pt x="9989" y="10477"/>
                    <a:pt x="12431" y="4705"/>
                    <a:pt x="8879" y="1376"/>
                  </a:cubicBezTo>
                  <a:cubicBezTo>
                    <a:pt x="8108" y="604"/>
                    <a:pt x="7002" y="1"/>
                    <a:pt x="5852" y="1"/>
                  </a:cubicBezTo>
                  <a:close/>
                </a:path>
              </a:pathLst>
            </a:custGeom>
            <a:noFill/>
            <a:ln w="38100" cap="flat" cmpd="sng">
              <a:solidFill>
                <a:schemeClr val="accent2">
                  <a:lumMod val="7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0478;p137"/>
            <p:cNvSpPr/>
            <p:nvPr/>
          </p:nvSpPr>
          <p:spPr>
            <a:xfrm>
              <a:off x="6501500" y="2202650"/>
              <a:ext cx="310800" cy="266400"/>
            </a:xfrm>
            <a:custGeom>
              <a:avLst/>
              <a:gdLst/>
              <a:ahLst/>
              <a:cxnLst/>
              <a:rect l="l" t="t" r="r" b="b"/>
              <a:pathLst>
                <a:path w="12432" h="10656" extrusionOk="0">
                  <a:moveTo>
                    <a:pt x="5328" y="0"/>
                  </a:moveTo>
                  <a:cubicBezTo>
                    <a:pt x="2442" y="0"/>
                    <a:pt x="0" y="2442"/>
                    <a:pt x="0" y="5328"/>
                  </a:cubicBezTo>
                  <a:cubicBezTo>
                    <a:pt x="0" y="8214"/>
                    <a:pt x="2220" y="10655"/>
                    <a:pt x="5328" y="10655"/>
                  </a:cubicBezTo>
                  <a:cubicBezTo>
                    <a:pt x="9989" y="10655"/>
                    <a:pt x="12431" y="4884"/>
                    <a:pt x="8879" y="1554"/>
                  </a:cubicBezTo>
                  <a:cubicBezTo>
                    <a:pt x="7991" y="444"/>
                    <a:pt x="6660" y="0"/>
                    <a:pt x="5328" y="0"/>
                  </a:cubicBezTo>
                  <a:close/>
                </a:path>
              </a:pathLst>
            </a:custGeom>
            <a:noFill/>
            <a:ln w="38100" cap="flat" cmpd="sng">
              <a:solidFill>
                <a:schemeClr val="accent2">
                  <a:lumMod val="60000"/>
                  <a:lumOff val="4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479;p137"/>
            <p:cNvSpPr/>
            <p:nvPr/>
          </p:nvSpPr>
          <p:spPr>
            <a:xfrm>
              <a:off x="951975" y="3495675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29746" y="1"/>
                  </a:moveTo>
                  <a:lnTo>
                    <a:pt x="0" y="14430"/>
                  </a:lnTo>
                  <a:lnTo>
                    <a:pt x="109215" y="70147"/>
                  </a:lnTo>
                  <a:lnTo>
                    <a:pt x="218429" y="14430"/>
                  </a:lnTo>
                  <a:lnTo>
                    <a:pt x="188684" y="1"/>
                  </a:lnTo>
                  <a:lnTo>
                    <a:pt x="109215" y="40623"/>
                  </a:lnTo>
                  <a:close/>
                </a:path>
              </a:pathLst>
            </a:custGeom>
            <a:noFill/>
            <a:ln w="38100" cap="flat" cmpd="sng">
              <a:solidFill>
                <a:schemeClr val="accent2">
                  <a:lumMod val="50000"/>
                </a:schemeClr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0480;p137"/>
            <p:cNvSpPr/>
            <p:nvPr/>
          </p:nvSpPr>
          <p:spPr>
            <a:xfrm>
              <a:off x="951975" y="27576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0"/>
                  </a:moveTo>
                  <a:lnTo>
                    <a:pt x="158939" y="15095"/>
                  </a:lnTo>
                  <a:lnTo>
                    <a:pt x="109215" y="40623"/>
                  </a:lnTo>
                  <a:lnTo>
                    <a:pt x="59491" y="15095"/>
                  </a:lnTo>
                  <a:lnTo>
                    <a:pt x="29746" y="0"/>
                  </a:lnTo>
                  <a:lnTo>
                    <a:pt x="0" y="14429"/>
                  </a:lnTo>
                  <a:lnTo>
                    <a:pt x="29746" y="29524"/>
                  </a:lnTo>
                  <a:lnTo>
                    <a:pt x="109215" y="70146"/>
                  </a:lnTo>
                  <a:lnTo>
                    <a:pt x="188684" y="29524"/>
                  </a:lnTo>
                  <a:lnTo>
                    <a:pt x="218429" y="14429"/>
                  </a:lnTo>
                  <a:close/>
                </a:path>
              </a:pathLst>
            </a:custGeom>
            <a:noFill/>
            <a:ln w="38100" cap="flat" cmpd="sng">
              <a:solidFill>
                <a:schemeClr val="accent2">
                  <a:lumMod val="75000"/>
                </a:schemeClr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0481;p137"/>
            <p:cNvSpPr/>
            <p:nvPr/>
          </p:nvSpPr>
          <p:spPr>
            <a:xfrm>
              <a:off x="951975" y="20195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1"/>
                  </a:moveTo>
                  <a:lnTo>
                    <a:pt x="158939" y="15096"/>
                  </a:lnTo>
                  <a:lnTo>
                    <a:pt x="129193" y="30190"/>
                  </a:lnTo>
                  <a:lnTo>
                    <a:pt x="109215" y="40623"/>
                  </a:lnTo>
                  <a:lnTo>
                    <a:pt x="89237" y="30190"/>
                  </a:lnTo>
                  <a:lnTo>
                    <a:pt x="59491" y="15096"/>
                  </a:lnTo>
                  <a:lnTo>
                    <a:pt x="29746" y="1"/>
                  </a:lnTo>
                  <a:lnTo>
                    <a:pt x="0" y="14208"/>
                  </a:lnTo>
                  <a:lnTo>
                    <a:pt x="29746" y="29524"/>
                  </a:lnTo>
                  <a:lnTo>
                    <a:pt x="59491" y="44619"/>
                  </a:lnTo>
                  <a:lnTo>
                    <a:pt x="109215" y="70147"/>
                  </a:lnTo>
                  <a:lnTo>
                    <a:pt x="158939" y="44619"/>
                  </a:lnTo>
                  <a:lnTo>
                    <a:pt x="188684" y="29524"/>
                  </a:lnTo>
                  <a:lnTo>
                    <a:pt x="218429" y="14208"/>
                  </a:lnTo>
                  <a:close/>
                </a:path>
              </a:pathLst>
            </a:custGeom>
            <a:noFill/>
            <a:ln w="38100" cap="flat" cmpd="sng">
              <a:solidFill>
                <a:schemeClr val="accent2">
                  <a:lumMod val="60000"/>
                  <a:lumOff val="40000"/>
                </a:schemeClr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10482;p137"/>
            <p:cNvSpPr/>
            <p:nvPr/>
          </p:nvSpPr>
          <p:spPr>
            <a:xfrm>
              <a:off x="951975" y="315800"/>
              <a:ext cx="5460750" cy="2719300"/>
            </a:xfrm>
            <a:custGeom>
              <a:avLst/>
              <a:gdLst/>
              <a:ahLst/>
              <a:cxnLst/>
              <a:rect l="l" t="t" r="r" b="b"/>
              <a:pathLst>
                <a:path w="218430" h="108772" fill="none" extrusionOk="0">
                  <a:moveTo>
                    <a:pt x="109215" y="1"/>
                  </a:moveTo>
                  <a:lnTo>
                    <a:pt x="0" y="52832"/>
                  </a:lnTo>
                  <a:lnTo>
                    <a:pt x="109215" y="108771"/>
                  </a:lnTo>
                  <a:lnTo>
                    <a:pt x="218429" y="52832"/>
                  </a:lnTo>
                  <a:close/>
                </a:path>
              </a:pathLst>
            </a:custGeom>
            <a:noFill/>
            <a:ln w="38100" cap="flat" cmpd="sng">
              <a:solidFill>
                <a:schemeClr val="accent2">
                  <a:lumMod val="40000"/>
                  <a:lumOff val="60000"/>
                </a:schemeClr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10483;p137"/>
            <p:cNvSpPr/>
            <p:nvPr/>
          </p:nvSpPr>
          <p:spPr>
            <a:xfrm>
              <a:off x="6501500" y="1464200"/>
              <a:ext cx="310800" cy="261550"/>
            </a:xfrm>
            <a:custGeom>
              <a:avLst/>
              <a:gdLst/>
              <a:ahLst/>
              <a:cxnLst/>
              <a:rect l="l" t="t" r="r" b="b"/>
              <a:pathLst>
                <a:path w="12432" h="10462" extrusionOk="0">
                  <a:moveTo>
                    <a:pt x="4963" y="1"/>
                  </a:moveTo>
                  <a:cubicBezTo>
                    <a:pt x="2239" y="1"/>
                    <a:pt x="0" y="2357"/>
                    <a:pt x="0" y="5120"/>
                  </a:cubicBezTo>
                  <a:cubicBezTo>
                    <a:pt x="0" y="8097"/>
                    <a:pt x="2036" y="10462"/>
                    <a:pt x="4938" y="10462"/>
                  </a:cubicBezTo>
                  <a:cubicBezTo>
                    <a:pt x="5066" y="10462"/>
                    <a:pt x="5196" y="10457"/>
                    <a:pt x="5328" y="10448"/>
                  </a:cubicBezTo>
                  <a:cubicBezTo>
                    <a:pt x="9989" y="10448"/>
                    <a:pt x="12431" y="4898"/>
                    <a:pt x="8879" y="1569"/>
                  </a:cubicBezTo>
                  <a:cubicBezTo>
                    <a:pt x="7991" y="459"/>
                    <a:pt x="6660" y="15"/>
                    <a:pt x="5328" y="15"/>
                  </a:cubicBezTo>
                  <a:cubicBezTo>
                    <a:pt x="5205" y="5"/>
                    <a:pt x="5084" y="1"/>
                    <a:pt x="4963" y="1"/>
                  </a:cubicBezTo>
                  <a:close/>
                </a:path>
              </a:pathLst>
            </a:custGeom>
            <a:noFill/>
            <a:ln w="38100" cap="flat" cmpd="sng">
              <a:solidFill>
                <a:schemeClr val="accent2">
                  <a:lumMod val="40000"/>
                  <a:lumOff val="6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422476020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2840;p133"/>
          <p:cNvSpPr/>
          <p:nvPr/>
        </p:nvSpPr>
        <p:spPr>
          <a:xfrm>
            <a:off x="1469797" y="524871"/>
            <a:ext cx="5374063" cy="1054270"/>
          </a:xfrm>
          <a:custGeom>
            <a:avLst/>
            <a:gdLst>
              <a:gd name="connsiteX0" fmla="*/ 2798 w 12086"/>
              <a:gd name="connsiteY0" fmla="*/ 0 h 9998"/>
              <a:gd name="connsiteX1" fmla="*/ 1398 w 12086"/>
              <a:gd name="connsiteY1" fmla="*/ 4621 h 9998"/>
              <a:gd name="connsiteX2" fmla="*/ 0 w 12086"/>
              <a:gd name="connsiteY2" fmla="*/ 9242 h 9998"/>
              <a:gd name="connsiteX3" fmla="*/ 0 w 12086"/>
              <a:gd name="connsiteY3" fmla="*/ 9998 h 9998"/>
              <a:gd name="connsiteX4" fmla="*/ 832 w 12086"/>
              <a:gd name="connsiteY4" fmla="*/ 9242 h 9998"/>
              <a:gd name="connsiteX5" fmla="*/ 8591 w 12086"/>
              <a:gd name="connsiteY5" fmla="*/ 9242 h 9998"/>
              <a:gd name="connsiteX6" fmla="*/ 12086 w 12086"/>
              <a:gd name="connsiteY6" fmla="*/ 4559 h 9998"/>
              <a:gd name="connsiteX7" fmla="*/ 8556 w 12086"/>
              <a:gd name="connsiteY7" fmla="*/ 0 h 9998"/>
              <a:gd name="connsiteX8" fmla="*/ 2798 w 12086"/>
              <a:gd name="connsiteY8" fmla="*/ 0 h 9998"/>
              <a:gd name="connsiteX0" fmla="*/ 2315 w 10000"/>
              <a:gd name="connsiteY0" fmla="*/ 182 h 10182"/>
              <a:gd name="connsiteX1" fmla="*/ 1157 w 10000"/>
              <a:gd name="connsiteY1" fmla="*/ 4804 h 10182"/>
              <a:gd name="connsiteX2" fmla="*/ 0 w 10000"/>
              <a:gd name="connsiteY2" fmla="*/ 9426 h 10182"/>
              <a:gd name="connsiteX3" fmla="*/ 0 w 10000"/>
              <a:gd name="connsiteY3" fmla="*/ 10182 h 10182"/>
              <a:gd name="connsiteX4" fmla="*/ 688 w 10000"/>
              <a:gd name="connsiteY4" fmla="*/ 9426 h 10182"/>
              <a:gd name="connsiteX5" fmla="*/ 7108 w 10000"/>
              <a:gd name="connsiteY5" fmla="*/ 9426 h 10182"/>
              <a:gd name="connsiteX6" fmla="*/ 10000 w 10000"/>
              <a:gd name="connsiteY6" fmla="*/ 4742 h 10182"/>
              <a:gd name="connsiteX7" fmla="*/ 8947 w 10000"/>
              <a:gd name="connsiteY7" fmla="*/ 0 h 10182"/>
              <a:gd name="connsiteX8" fmla="*/ 2315 w 10000"/>
              <a:gd name="connsiteY8" fmla="*/ 182 h 10182"/>
              <a:gd name="connsiteX0" fmla="*/ 2315 w 10000"/>
              <a:gd name="connsiteY0" fmla="*/ 182 h 10182"/>
              <a:gd name="connsiteX1" fmla="*/ 1157 w 10000"/>
              <a:gd name="connsiteY1" fmla="*/ 4804 h 10182"/>
              <a:gd name="connsiteX2" fmla="*/ 0 w 10000"/>
              <a:gd name="connsiteY2" fmla="*/ 9426 h 10182"/>
              <a:gd name="connsiteX3" fmla="*/ 0 w 10000"/>
              <a:gd name="connsiteY3" fmla="*/ 10182 h 10182"/>
              <a:gd name="connsiteX4" fmla="*/ 688 w 10000"/>
              <a:gd name="connsiteY4" fmla="*/ 9426 h 10182"/>
              <a:gd name="connsiteX5" fmla="*/ 8995 w 10000"/>
              <a:gd name="connsiteY5" fmla="*/ 9517 h 10182"/>
              <a:gd name="connsiteX6" fmla="*/ 10000 w 10000"/>
              <a:gd name="connsiteY6" fmla="*/ 4742 h 10182"/>
              <a:gd name="connsiteX7" fmla="*/ 8947 w 10000"/>
              <a:gd name="connsiteY7" fmla="*/ 0 h 10182"/>
              <a:gd name="connsiteX8" fmla="*/ 2315 w 10000"/>
              <a:gd name="connsiteY8" fmla="*/ 182 h 10182"/>
              <a:gd name="connsiteX0" fmla="*/ 2315 w 10000"/>
              <a:gd name="connsiteY0" fmla="*/ 182 h 10182"/>
              <a:gd name="connsiteX1" fmla="*/ 1052 w 10000"/>
              <a:gd name="connsiteY1" fmla="*/ 4804 h 10182"/>
              <a:gd name="connsiteX2" fmla="*/ 0 w 10000"/>
              <a:gd name="connsiteY2" fmla="*/ 9426 h 10182"/>
              <a:gd name="connsiteX3" fmla="*/ 0 w 10000"/>
              <a:gd name="connsiteY3" fmla="*/ 10182 h 10182"/>
              <a:gd name="connsiteX4" fmla="*/ 688 w 10000"/>
              <a:gd name="connsiteY4" fmla="*/ 9426 h 10182"/>
              <a:gd name="connsiteX5" fmla="*/ 8995 w 10000"/>
              <a:gd name="connsiteY5" fmla="*/ 9517 h 10182"/>
              <a:gd name="connsiteX6" fmla="*/ 10000 w 10000"/>
              <a:gd name="connsiteY6" fmla="*/ 4742 h 10182"/>
              <a:gd name="connsiteX7" fmla="*/ 8947 w 10000"/>
              <a:gd name="connsiteY7" fmla="*/ 0 h 10182"/>
              <a:gd name="connsiteX8" fmla="*/ 2315 w 10000"/>
              <a:gd name="connsiteY8" fmla="*/ 182 h 10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000" h="10182" extrusionOk="0">
                <a:moveTo>
                  <a:pt x="2315" y="182"/>
                </a:moveTo>
                <a:cubicBezTo>
                  <a:pt x="1675" y="182"/>
                  <a:pt x="1052" y="2251"/>
                  <a:pt x="1052" y="4804"/>
                </a:cubicBezTo>
                <a:cubicBezTo>
                  <a:pt x="1052" y="7357"/>
                  <a:pt x="639" y="9426"/>
                  <a:pt x="0" y="9426"/>
                </a:cubicBezTo>
                <a:lnTo>
                  <a:pt x="0" y="10182"/>
                </a:lnTo>
                <a:cubicBezTo>
                  <a:pt x="242" y="10182"/>
                  <a:pt x="480" y="9922"/>
                  <a:pt x="688" y="9426"/>
                </a:cubicBezTo>
                <a:lnTo>
                  <a:pt x="8995" y="9517"/>
                </a:lnTo>
                <a:cubicBezTo>
                  <a:pt x="9641" y="9517"/>
                  <a:pt x="10007" y="7319"/>
                  <a:pt x="10000" y="4742"/>
                </a:cubicBezTo>
                <a:cubicBezTo>
                  <a:pt x="9992" y="2193"/>
                  <a:pt x="9585" y="0"/>
                  <a:pt x="8947" y="0"/>
                </a:cubicBezTo>
                <a:lnTo>
                  <a:pt x="2315" y="182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6" name="Google Shape;2837;p133"/>
          <p:cNvGrpSpPr/>
          <p:nvPr/>
        </p:nvGrpSpPr>
        <p:grpSpPr>
          <a:xfrm>
            <a:off x="838197" y="317164"/>
            <a:ext cx="1028484" cy="1027947"/>
            <a:chOff x="4411970" y="4340222"/>
            <a:chExt cx="197723" cy="197677"/>
          </a:xfrm>
        </p:grpSpPr>
        <p:sp>
          <p:nvSpPr>
            <p:cNvPr id="8" name="Google Shape;2838;p133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10" name="Google Shape;2839;p133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noProof="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3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.</a:t>
              </a:r>
              <a:endParaRPr kumimoji="0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2231136" y="601439"/>
            <a:ext cx="461272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5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Jenis</a:t>
            </a:r>
            <a:r>
              <a:rPr lang="en-US" sz="25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5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Inferensi</a:t>
            </a:r>
            <a:r>
              <a:rPr lang="en-US" sz="25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Berdasarkan </a:t>
            </a:r>
            <a:r>
              <a:rPr lang="en-US" sz="25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Jumlah</a:t>
            </a:r>
            <a:r>
              <a:rPr lang="en-US" sz="25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5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Premis</a:t>
            </a:r>
            <a:r>
              <a:rPr lang="en-US" sz="25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endParaRPr kumimoji="0" lang="en-US" sz="2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17" name="Google Shape;250;p31"/>
          <p:cNvSpPr txBox="1">
            <a:spLocks/>
          </p:cNvSpPr>
          <p:nvPr/>
        </p:nvSpPr>
        <p:spPr>
          <a:xfrm>
            <a:off x="1774522" y="2641080"/>
            <a:ext cx="3869191" cy="2042436"/>
          </a:xfrm>
          <a:prstGeom prst="rect">
            <a:avLst/>
          </a:prstGeom>
        </p:spPr>
        <p:txBody>
          <a:bodyPr spcFirstLastPara="1" vert="horz" wrap="square" lIns="0" tIns="0" rIns="0" bIns="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600"/>
              </a:spcBef>
              <a:buNone/>
            </a:pPr>
            <a:r>
              <a:rPr lang="en-US" b="1" dirty="0" err="1">
                <a:solidFill>
                  <a:schemeClr val="accent6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Inferensi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b="1" dirty="0" err="1">
                <a:solidFill>
                  <a:schemeClr val="accent6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Langsung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(</a:t>
            </a:r>
            <a:r>
              <a:rPr lang="en-US" b="1" i="1" dirty="0">
                <a:solidFill>
                  <a:schemeClr val="accent6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Immediate Inference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b="1" dirty="0">
                <a:solidFill>
                  <a:schemeClr val="accent6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</a:p>
          <a:p>
            <a:pPr marL="0" indent="0">
              <a:spcBef>
                <a:spcPts val="600"/>
              </a:spcBef>
              <a:buNone/>
            </a:pPr>
            <a:endParaRPr lang="en-US" sz="18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spcBef>
                <a:spcPts val="600"/>
              </a:spcBef>
              <a:buNone/>
            </a:pPr>
            <a:r>
              <a:rPr lang="en-US" sz="1800" dirty="0" err="1">
                <a:latin typeface="Cambria" panose="02040503050406030204" pitchFamily="18" charset="0"/>
                <a:ea typeface="Cambria" panose="02040503050406030204" pitchFamily="18" charset="0"/>
              </a:rPr>
              <a:t>Mekanisme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800" dirty="0" err="1">
                <a:latin typeface="Cambria" panose="02040503050406030204" pitchFamily="18" charset="0"/>
                <a:ea typeface="Cambria" panose="02040503050406030204" pitchFamily="18" charset="0"/>
              </a:rPr>
              <a:t>penarikan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800" dirty="0" err="1">
                <a:latin typeface="Cambria" panose="02040503050406030204" pitchFamily="18" charset="0"/>
                <a:ea typeface="Cambria" panose="02040503050406030204" pitchFamily="18" charset="0"/>
              </a:rPr>
              <a:t>simpulan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800" dirty="0" err="1">
                <a:latin typeface="Cambria" panose="02040503050406030204" pitchFamily="18" charset="0"/>
                <a:ea typeface="Cambria" panose="02040503050406030204" pitchFamily="18" charset="0"/>
              </a:rPr>
              <a:t>secara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800" dirty="0" err="1">
                <a:latin typeface="Cambria" panose="02040503050406030204" pitchFamily="18" charset="0"/>
                <a:ea typeface="Cambria" panose="02040503050406030204" pitchFamily="18" charset="0"/>
              </a:rPr>
              <a:t>langsung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 berdasarkan </a:t>
            </a:r>
            <a:r>
              <a:rPr lang="en-US" sz="1800" dirty="0" err="1">
                <a:latin typeface="Cambria" panose="02040503050406030204" pitchFamily="18" charset="0"/>
                <a:ea typeface="Cambria" panose="02040503050406030204" pitchFamily="18" charset="0"/>
              </a:rPr>
              <a:t>sebuah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800" dirty="0" err="1">
                <a:latin typeface="Cambria" panose="02040503050406030204" pitchFamily="18" charset="0"/>
                <a:ea typeface="Cambria" panose="02040503050406030204" pitchFamily="18" charset="0"/>
              </a:rPr>
              <a:t>premis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sz="1800" dirty="0" err="1">
                <a:latin typeface="Cambria" panose="02040503050406030204" pitchFamily="18" charset="0"/>
                <a:ea typeface="Cambria" panose="02040503050406030204" pitchFamily="18" charset="0"/>
              </a:rPr>
              <a:t>dinyatakan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pPr marL="0" indent="0">
              <a:spcBef>
                <a:spcPts val="600"/>
              </a:spcBef>
              <a:buFont typeface="Arial" panose="020B0604020202020204" pitchFamily="34" charset="0"/>
              <a:buNone/>
            </a:pPr>
            <a:endParaRPr lang="en-US" sz="16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8" name="Left Bracket 17"/>
          <p:cNvSpPr/>
          <p:nvPr/>
        </p:nvSpPr>
        <p:spPr>
          <a:xfrm>
            <a:off x="1550285" y="2429632"/>
            <a:ext cx="586519" cy="3008382"/>
          </a:xfrm>
          <a:prstGeom prst="leftBracket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Left Bracket 14"/>
          <p:cNvSpPr/>
          <p:nvPr/>
        </p:nvSpPr>
        <p:spPr>
          <a:xfrm flipH="1">
            <a:off x="5157374" y="2525152"/>
            <a:ext cx="586519" cy="3008382"/>
          </a:xfrm>
          <a:prstGeom prst="leftBracket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Google Shape;250;p31"/>
          <p:cNvSpPr txBox="1">
            <a:spLocks/>
          </p:cNvSpPr>
          <p:nvPr/>
        </p:nvSpPr>
        <p:spPr>
          <a:xfrm>
            <a:off x="6729687" y="2641080"/>
            <a:ext cx="3869191" cy="2796934"/>
          </a:xfrm>
          <a:prstGeom prst="rect">
            <a:avLst/>
          </a:prstGeom>
        </p:spPr>
        <p:txBody>
          <a:bodyPr spcFirstLastPara="1" vert="horz" wrap="square" lIns="0" tIns="0" rIns="0" bIns="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600"/>
              </a:spcBef>
              <a:buNone/>
            </a:pPr>
            <a:r>
              <a:rPr lang="en-US" b="1" dirty="0" err="1">
                <a:solidFill>
                  <a:schemeClr val="accent6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Inferensi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Tidak </a:t>
            </a:r>
            <a:r>
              <a:rPr lang="en-US" b="1" dirty="0" err="1">
                <a:solidFill>
                  <a:schemeClr val="accent6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Langsung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(</a:t>
            </a:r>
            <a:r>
              <a:rPr lang="en-US" b="1" i="1" dirty="0">
                <a:solidFill>
                  <a:schemeClr val="accent6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Mediate Inference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 </a:t>
            </a:r>
          </a:p>
          <a:p>
            <a:pPr marL="0" indent="0">
              <a:spcBef>
                <a:spcPts val="600"/>
              </a:spcBef>
              <a:buNone/>
            </a:pPr>
            <a:endParaRPr lang="en-US" sz="18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spcBef>
                <a:spcPts val="600"/>
              </a:spcBef>
              <a:buNone/>
            </a:pPr>
            <a:r>
              <a:rPr lang="en-US" sz="1800" dirty="0" err="1">
                <a:latin typeface="Cambria" panose="02040503050406030204" pitchFamily="18" charset="0"/>
                <a:ea typeface="Cambria" panose="02040503050406030204" pitchFamily="18" charset="0"/>
              </a:rPr>
              <a:t>Mekanisme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800" dirty="0" err="1">
                <a:latin typeface="Cambria" panose="02040503050406030204" pitchFamily="18" charset="0"/>
                <a:ea typeface="Cambria" panose="02040503050406030204" pitchFamily="18" charset="0"/>
              </a:rPr>
              <a:t>pembuatan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800" dirty="0" err="1">
                <a:latin typeface="Cambria" panose="02040503050406030204" pitchFamily="18" charset="0"/>
                <a:ea typeface="Cambria" panose="02040503050406030204" pitchFamily="18" charset="0"/>
              </a:rPr>
              <a:t>konklusi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sz="1800" dirty="0" err="1">
                <a:latin typeface="Cambria" panose="02040503050406030204" pitchFamily="18" charset="0"/>
                <a:ea typeface="Cambria" panose="02040503050406030204" pitchFamily="18" charset="0"/>
              </a:rPr>
              <a:t>diambil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800" dirty="0" err="1">
                <a:latin typeface="Cambria" panose="02040503050406030204" pitchFamily="18" charset="0"/>
                <a:ea typeface="Cambria" panose="02040503050406030204" pitchFamily="18" charset="0"/>
              </a:rPr>
              <a:t>dari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800" dirty="0" err="1">
                <a:latin typeface="Cambria" panose="02040503050406030204" pitchFamily="18" charset="0"/>
                <a:ea typeface="Cambria" panose="02040503050406030204" pitchFamily="18" charset="0"/>
              </a:rPr>
              <a:t>beberapa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800" dirty="0" err="1">
                <a:latin typeface="Cambria" panose="02040503050406030204" pitchFamily="18" charset="0"/>
                <a:ea typeface="Cambria" panose="02040503050406030204" pitchFamily="18" charset="0"/>
              </a:rPr>
              <a:t>premis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 yang memiliki </a:t>
            </a:r>
            <a:r>
              <a:rPr lang="en-US" sz="1800" dirty="0" err="1">
                <a:latin typeface="Cambria" panose="02040503050406030204" pitchFamily="18" charset="0"/>
                <a:ea typeface="Cambria" panose="02040503050406030204" pitchFamily="18" charset="0"/>
              </a:rPr>
              <a:t>keterkaitan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800" dirty="0" err="1">
                <a:latin typeface="Cambria" panose="02040503050406030204" pitchFamily="18" charset="0"/>
                <a:ea typeface="Cambria" panose="02040503050406030204" pitchFamily="18" charset="0"/>
              </a:rPr>
              <a:t>secara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800" dirty="0" err="1">
                <a:latin typeface="Cambria" panose="02040503050406030204" pitchFamily="18" charset="0"/>
                <a:ea typeface="Cambria" panose="02040503050406030204" pitchFamily="18" charset="0"/>
              </a:rPr>
              <a:t>logis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pPr marL="0" indent="0">
              <a:spcBef>
                <a:spcPts val="600"/>
              </a:spcBef>
              <a:buFont typeface="Arial" panose="020B0604020202020204" pitchFamily="34" charset="0"/>
              <a:buNone/>
            </a:pPr>
            <a:endParaRPr lang="en-US" sz="16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1" name="Left Bracket 20"/>
          <p:cNvSpPr/>
          <p:nvPr/>
        </p:nvSpPr>
        <p:spPr>
          <a:xfrm>
            <a:off x="6453795" y="2525152"/>
            <a:ext cx="586519" cy="3008382"/>
          </a:xfrm>
          <a:prstGeom prst="leftBracket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Left Bracket 21"/>
          <p:cNvSpPr/>
          <p:nvPr/>
        </p:nvSpPr>
        <p:spPr>
          <a:xfrm flipH="1">
            <a:off x="10060884" y="2620672"/>
            <a:ext cx="586519" cy="3008382"/>
          </a:xfrm>
          <a:prstGeom prst="leftBracket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865698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Google Shape;9674;p135"/>
          <p:cNvGrpSpPr/>
          <p:nvPr/>
        </p:nvGrpSpPr>
        <p:grpSpPr>
          <a:xfrm>
            <a:off x="2036635" y="3043436"/>
            <a:ext cx="8097502" cy="1516288"/>
            <a:chOff x="998425" y="1182125"/>
            <a:chExt cx="1065400" cy="199500"/>
          </a:xfrm>
        </p:grpSpPr>
        <p:sp>
          <p:nvSpPr>
            <p:cNvPr id="47" name="Google Shape;9675;p135"/>
            <p:cNvSpPr/>
            <p:nvPr/>
          </p:nvSpPr>
          <p:spPr>
            <a:xfrm>
              <a:off x="998425" y="1182125"/>
              <a:ext cx="1065400" cy="199500"/>
            </a:xfrm>
            <a:custGeom>
              <a:avLst/>
              <a:gdLst/>
              <a:ahLst/>
              <a:cxnLst/>
              <a:rect l="l" t="t" r="r" b="b"/>
              <a:pathLst>
                <a:path w="42616" h="7980" extrusionOk="0">
                  <a:moveTo>
                    <a:pt x="4324" y="1"/>
                  </a:moveTo>
                  <a:cubicBezTo>
                    <a:pt x="3159" y="1"/>
                    <a:pt x="1997" y="512"/>
                    <a:pt x="1246" y="1424"/>
                  </a:cubicBezTo>
                  <a:cubicBezTo>
                    <a:pt x="180" y="2720"/>
                    <a:pt x="1" y="4577"/>
                    <a:pt x="867" y="6031"/>
                  </a:cubicBezTo>
                  <a:cubicBezTo>
                    <a:pt x="1600" y="7262"/>
                    <a:pt x="2935" y="7980"/>
                    <a:pt x="4331" y="7980"/>
                  </a:cubicBezTo>
                  <a:cubicBezTo>
                    <a:pt x="4576" y="7980"/>
                    <a:pt x="4822" y="7958"/>
                    <a:pt x="5067" y="7913"/>
                  </a:cubicBezTo>
                  <a:cubicBezTo>
                    <a:pt x="6219" y="7700"/>
                    <a:pt x="7170" y="6971"/>
                    <a:pt x="7733" y="6006"/>
                  </a:cubicBezTo>
                  <a:cubicBezTo>
                    <a:pt x="8105" y="5370"/>
                    <a:pt x="8773" y="4970"/>
                    <a:pt x="9508" y="4970"/>
                  </a:cubicBezTo>
                  <a:lnTo>
                    <a:pt x="10488" y="4970"/>
                  </a:lnTo>
                  <a:cubicBezTo>
                    <a:pt x="11237" y="4970"/>
                    <a:pt x="11919" y="5376"/>
                    <a:pt x="12300" y="6020"/>
                  </a:cubicBezTo>
                  <a:lnTo>
                    <a:pt x="12307" y="6031"/>
                  </a:lnTo>
                  <a:cubicBezTo>
                    <a:pt x="13039" y="7262"/>
                    <a:pt x="14375" y="7980"/>
                    <a:pt x="15771" y="7980"/>
                  </a:cubicBezTo>
                  <a:cubicBezTo>
                    <a:pt x="16016" y="7980"/>
                    <a:pt x="16262" y="7958"/>
                    <a:pt x="16507" y="7913"/>
                  </a:cubicBezTo>
                  <a:cubicBezTo>
                    <a:pt x="17658" y="7700"/>
                    <a:pt x="18610" y="6971"/>
                    <a:pt x="19173" y="6006"/>
                  </a:cubicBezTo>
                  <a:cubicBezTo>
                    <a:pt x="19545" y="5370"/>
                    <a:pt x="20213" y="4970"/>
                    <a:pt x="20946" y="4970"/>
                  </a:cubicBezTo>
                  <a:lnTo>
                    <a:pt x="21928" y="4970"/>
                  </a:lnTo>
                  <a:cubicBezTo>
                    <a:pt x="22677" y="4970"/>
                    <a:pt x="23359" y="5376"/>
                    <a:pt x="23740" y="6020"/>
                  </a:cubicBezTo>
                  <a:lnTo>
                    <a:pt x="23747" y="6031"/>
                  </a:lnTo>
                  <a:cubicBezTo>
                    <a:pt x="24479" y="7262"/>
                    <a:pt x="25815" y="7980"/>
                    <a:pt x="27210" y="7980"/>
                  </a:cubicBezTo>
                  <a:cubicBezTo>
                    <a:pt x="27454" y="7980"/>
                    <a:pt x="27700" y="7958"/>
                    <a:pt x="27945" y="7913"/>
                  </a:cubicBezTo>
                  <a:cubicBezTo>
                    <a:pt x="29098" y="7700"/>
                    <a:pt x="30048" y="6971"/>
                    <a:pt x="30613" y="6006"/>
                  </a:cubicBezTo>
                  <a:cubicBezTo>
                    <a:pt x="30985" y="5370"/>
                    <a:pt x="31652" y="4970"/>
                    <a:pt x="32388" y="4970"/>
                  </a:cubicBezTo>
                  <a:lnTo>
                    <a:pt x="33368" y="4970"/>
                  </a:lnTo>
                  <a:cubicBezTo>
                    <a:pt x="34117" y="4970"/>
                    <a:pt x="34799" y="5376"/>
                    <a:pt x="35180" y="6020"/>
                  </a:cubicBezTo>
                  <a:lnTo>
                    <a:pt x="35187" y="6031"/>
                  </a:lnTo>
                  <a:cubicBezTo>
                    <a:pt x="35920" y="7262"/>
                    <a:pt x="37255" y="7980"/>
                    <a:pt x="38651" y="7980"/>
                  </a:cubicBezTo>
                  <a:cubicBezTo>
                    <a:pt x="38896" y="7980"/>
                    <a:pt x="39142" y="7958"/>
                    <a:pt x="39387" y="7913"/>
                  </a:cubicBezTo>
                  <a:cubicBezTo>
                    <a:pt x="41256" y="7567"/>
                    <a:pt x="42594" y="5866"/>
                    <a:pt x="42615" y="3993"/>
                  </a:cubicBezTo>
                  <a:cubicBezTo>
                    <a:pt x="42599" y="2323"/>
                    <a:pt x="41557" y="833"/>
                    <a:pt x="39994" y="246"/>
                  </a:cubicBezTo>
                  <a:cubicBezTo>
                    <a:pt x="39559" y="81"/>
                    <a:pt x="39100" y="2"/>
                    <a:pt x="38642" y="2"/>
                  </a:cubicBezTo>
                  <a:cubicBezTo>
                    <a:pt x="37477" y="2"/>
                    <a:pt x="36315" y="513"/>
                    <a:pt x="35565" y="1426"/>
                  </a:cubicBezTo>
                  <a:cubicBezTo>
                    <a:pt x="35428" y="1592"/>
                    <a:pt x="35304" y="1770"/>
                    <a:pt x="35195" y="1957"/>
                  </a:cubicBezTo>
                  <a:cubicBezTo>
                    <a:pt x="34817" y="2606"/>
                    <a:pt x="34133" y="3018"/>
                    <a:pt x="33382" y="3018"/>
                  </a:cubicBezTo>
                  <a:lnTo>
                    <a:pt x="32420" y="3018"/>
                  </a:lnTo>
                  <a:cubicBezTo>
                    <a:pt x="31683" y="3018"/>
                    <a:pt x="30996" y="2632"/>
                    <a:pt x="30624" y="1994"/>
                  </a:cubicBezTo>
                  <a:cubicBezTo>
                    <a:pt x="30157" y="1190"/>
                    <a:pt x="29425" y="572"/>
                    <a:pt x="28556" y="244"/>
                  </a:cubicBezTo>
                  <a:cubicBezTo>
                    <a:pt x="28121" y="80"/>
                    <a:pt x="27663" y="1"/>
                    <a:pt x="27205" y="1"/>
                  </a:cubicBezTo>
                  <a:cubicBezTo>
                    <a:pt x="26039" y="1"/>
                    <a:pt x="24877" y="513"/>
                    <a:pt x="24125" y="1426"/>
                  </a:cubicBezTo>
                  <a:cubicBezTo>
                    <a:pt x="23989" y="1592"/>
                    <a:pt x="23865" y="1770"/>
                    <a:pt x="23755" y="1957"/>
                  </a:cubicBezTo>
                  <a:cubicBezTo>
                    <a:pt x="23377" y="2606"/>
                    <a:pt x="22695" y="3018"/>
                    <a:pt x="21944" y="3018"/>
                  </a:cubicBezTo>
                  <a:lnTo>
                    <a:pt x="20981" y="3018"/>
                  </a:lnTo>
                  <a:cubicBezTo>
                    <a:pt x="20243" y="3018"/>
                    <a:pt x="19556" y="2632"/>
                    <a:pt x="19185" y="1994"/>
                  </a:cubicBezTo>
                  <a:cubicBezTo>
                    <a:pt x="18717" y="1190"/>
                    <a:pt x="17987" y="572"/>
                    <a:pt x="17116" y="244"/>
                  </a:cubicBezTo>
                  <a:cubicBezTo>
                    <a:pt x="16681" y="80"/>
                    <a:pt x="16223" y="1"/>
                    <a:pt x="15766" y="1"/>
                  </a:cubicBezTo>
                  <a:cubicBezTo>
                    <a:pt x="14600" y="1"/>
                    <a:pt x="13437" y="513"/>
                    <a:pt x="12686" y="1426"/>
                  </a:cubicBezTo>
                  <a:cubicBezTo>
                    <a:pt x="12549" y="1592"/>
                    <a:pt x="12425" y="1770"/>
                    <a:pt x="12316" y="1957"/>
                  </a:cubicBezTo>
                  <a:cubicBezTo>
                    <a:pt x="11937" y="2606"/>
                    <a:pt x="11255" y="3016"/>
                    <a:pt x="10504" y="3016"/>
                  </a:cubicBezTo>
                  <a:lnTo>
                    <a:pt x="9541" y="3016"/>
                  </a:lnTo>
                  <a:cubicBezTo>
                    <a:pt x="8805" y="3016"/>
                    <a:pt x="8116" y="2632"/>
                    <a:pt x="7745" y="1994"/>
                  </a:cubicBezTo>
                  <a:cubicBezTo>
                    <a:pt x="7277" y="1190"/>
                    <a:pt x="6547" y="572"/>
                    <a:pt x="5676" y="244"/>
                  </a:cubicBezTo>
                  <a:cubicBezTo>
                    <a:pt x="5241" y="80"/>
                    <a:pt x="4782" y="1"/>
                    <a:pt x="4324" y="1"/>
                  </a:cubicBezTo>
                  <a:close/>
                </a:path>
              </a:pathLst>
            </a:custGeom>
            <a:noFill/>
            <a:ln w="38100" cap="flat" cmpd="sng">
              <a:solidFill>
                <a:schemeClr val="accent5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9676;p135"/>
            <p:cNvSpPr/>
            <p:nvPr/>
          </p:nvSpPr>
          <p:spPr>
            <a:xfrm>
              <a:off x="1017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9677;p135"/>
            <p:cNvSpPr/>
            <p:nvPr/>
          </p:nvSpPr>
          <p:spPr>
            <a:xfrm>
              <a:off x="1303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9678;p135"/>
            <p:cNvSpPr/>
            <p:nvPr/>
          </p:nvSpPr>
          <p:spPr>
            <a:xfrm>
              <a:off x="1589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49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49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49" y="1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9679;p135"/>
            <p:cNvSpPr/>
            <p:nvPr/>
          </p:nvSpPr>
          <p:spPr>
            <a:xfrm>
              <a:off x="1875200" y="1193175"/>
              <a:ext cx="177525" cy="177500"/>
            </a:xfrm>
            <a:custGeom>
              <a:avLst/>
              <a:gdLst/>
              <a:ahLst/>
              <a:cxnLst/>
              <a:rect l="l" t="t" r="r" b="b"/>
              <a:pathLst>
                <a:path w="7101" h="7100" extrusionOk="0">
                  <a:moveTo>
                    <a:pt x="3551" y="1"/>
                  </a:moveTo>
                  <a:cubicBezTo>
                    <a:pt x="1590" y="1"/>
                    <a:pt x="0" y="1589"/>
                    <a:pt x="0" y="3551"/>
                  </a:cubicBezTo>
                  <a:cubicBezTo>
                    <a:pt x="0" y="5511"/>
                    <a:pt x="1590" y="7099"/>
                    <a:pt x="3551" y="7099"/>
                  </a:cubicBezTo>
                  <a:cubicBezTo>
                    <a:pt x="5511" y="7099"/>
                    <a:pt x="7101" y="5511"/>
                    <a:pt x="7101" y="3551"/>
                  </a:cubicBezTo>
                  <a:cubicBezTo>
                    <a:pt x="7101" y="1589"/>
                    <a:pt x="5511" y="1"/>
                    <a:pt x="3551" y="1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1911474" y="2195303"/>
            <a:ext cx="18853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Modus Ponens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085199" y="5042453"/>
            <a:ext cx="18853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Modus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Tollens</a:t>
            </a:r>
            <a:endParaRPr 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786168" y="2032889"/>
            <a:ext cx="28283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Modus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Penambahan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Disjungtif</a:t>
            </a:r>
            <a:endParaRPr 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004709" y="4734676"/>
            <a:ext cx="274085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Modus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Penyederhanaan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Konjungtif</a:t>
            </a:r>
            <a:endParaRPr 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32" name="Google Shape;2837;p133"/>
          <p:cNvGrpSpPr/>
          <p:nvPr/>
        </p:nvGrpSpPr>
        <p:grpSpPr>
          <a:xfrm>
            <a:off x="838201" y="317167"/>
            <a:ext cx="4723616" cy="1261974"/>
            <a:chOff x="4411970" y="4340222"/>
            <a:chExt cx="908101" cy="242681"/>
          </a:xfrm>
        </p:grpSpPr>
        <p:sp>
          <p:nvSpPr>
            <p:cNvPr id="33" name="Google Shape;2838;p133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34" name="Google Shape;2839;p133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4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.</a:t>
              </a:r>
              <a:endParaRPr kumimoji="0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35" name="Google Shape;2840;p133"/>
            <p:cNvSpPr/>
            <p:nvPr/>
          </p:nvSpPr>
          <p:spPr>
            <a:xfrm>
              <a:off x="4533392" y="4383748"/>
              <a:ext cx="786679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2143526" y="723857"/>
            <a:ext cx="33306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8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Metode</a:t>
            </a:r>
            <a:r>
              <a:rPr lang="en-US" sz="28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Inferensi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8" name="Google Shape;11318;p140"/>
          <p:cNvSpPr/>
          <p:nvPr/>
        </p:nvSpPr>
        <p:spPr>
          <a:xfrm>
            <a:off x="2502453" y="3480810"/>
            <a:ext cx="703405" cy="640531"/>
          </a:xfrm>
          <a:custGeom>
            <a:avLst/>
            <a:gdLst/>
            <a:ahLst/>
            <a:cxnLst/>
            <a:rect l="l" t="t" r="r" b="b"/>
            <a:pathLst>
              <a:path w="12698" h="11563" extrusionOk="0">
                <a:moveTo>
                  <a:pt x="2490" y="820"/>
                </a:moveTo>
                <a:cubicBezTo>
                  <a:pt x="3529" y="914"/>
                  <a:pt x="4600" y="1292"/>
                  <a:pt x="5483" y="2017"/>
                </a:cubicBezTo>
                <a:lnTo>
                  <a:pt x="5798" y="2237"/>
                </a:lnTo>
                <a:lnTo>
                  <a:pt x="5798" y="10334"/>
                </a:lnTo>
                <a:lnTo>
                  <a:pt x="5766" y="10334"/>
                </a:lnTo>
                <a:cubicBezTo>
                  <a:pt x="4789" y="9609"/>
                  <a:pt x="3655" y="9168"/>
                  <a:pt x="2490" y="9105"/>
                </a:cubicBezTo>
                <a:lnTo>
                  <a:pt x="2490" y="820"/>
                </a:lnTo>
                <a:close/>
                <a:moveTo>
                  <a:pt x="9925" y="883"/>
                </a:moveTo>
                <a:lnTo>
                  <a:pt x="9925" y="9137"/>
                </a:lnTo>
                <a:cubicBezTo>
                  <a:pt x="8728" y="9200"/>
                  <a:pt x="7593" y="9609"/>
                  <a:pt x="6617" y="10334"/>
                </a:cubicBezTo>
                <a:lnTo>
                  <a:pt x="6617" y="2300"/>
                </a:lnTo>
                <a:lnTo>
                  <a:pt x="6932" y="2048"/>
                </a:lnTo>
                <a:cubicBezTo>
                  <a:pt x="7782" y="1355"/>
                  <a:pt x="8854" y="946"/>
                  <a:pt x="9925" y="883"/>
                </a:cubicBezTo>
                <a:close/>
                <a:moveTo>
                  <a:pt x="1702" y="2458"/>
                </a:moveTo>
                <a:lnTo>
                  <a:pt x="1702" y="9483"/>
                </a:lnTo>
                <a:cubicBezTo>
                  <a:pt x="1702" y="9735"/>
                  <a:pt x="1891" y="9924"/>
                  <a:pt x="2080" y="9924"/>
                </a:cubicBezTo>
                <a:cubicBezTo>
                  <a:pt x="3057" y="9924"/>
                  <a:pt x="4096" y="10208"/>
                  <a:pt x="4978" y="10744"/>
                </a:cubicBezTo>
                <a:lnTo>
                  <a:pt x="1261" y="10744"/>
                </a:lnTo>
                <a:cubicBezTo>
                  <a:pt x="1009" y="10744"/>
                  <a:pt x="851" y="10555"/>
                  <a:pt x="851" y="10334"/>
                </a:cubicBezTo>
                <a:lnTo>
                  <a:pt x="851" y="2867"/>
                </a:lnTo>
                <a:cubicBezTo>
                  <a:pt x="851" y="2647"/>
                  <a:pt x="1040" y="2489"/>
                  <a:pt x="1261" y="2458"/>
                </a:cubicBezTo>
                <a:close/>
                <a:moveTo>
                  <a:pt x="11406" y="2458"/>
                </a:moveTo>
                <a:cubicBezTo>
                  <a:pt x="11658" y="2458"/>
                  <a:pt x="11815" y="2647"/>
                  <a:pt x="11847" y="2867"/>
                </a:cubicBezTo>
                <a:lnTo>
                  <a:pt x="11847" y="10334"/>
                </a:lnTo>
                <a:cubicBezTo>
                  <a:pt x="11847" y="10555"/>
                  <a:pt x="11658" y="10712"/>
                  <a:pt x="11406" y="10744"/>
                </a:cubicBezTo>
                <a:lnTo>
                  <a:pt x="7436" y="10744"/>
                </a:lnTo>
                <a:cubicBezTo>
                  <a:pt x="8255" y="10239"/>
                  <a:pt x="9295" y="9924"/>
                  <a:pt x="10303" y="9924"/>
                </a:cubicBezTo>
                <a:cubicBezTo>
                  <a:pt x="10555" y="9924"/>
                  <a:pt x="10712" y="9735"/>
                  <a:pt x="10712" y="9483"/>
                </a:cubicBezTo>
                <a:lnTo>
                  <a:pt x="10712" y="2458"/>
                </a:lnTo>
                <a:close/>
                <a:moveTo>
                  <a:pt x="2080" y="0"/>
                </a:moveTo>
                <a:cubicBezTo>
                  <a:pt x="1828" y="0"/>
                  <a:pt x="1670" y="189"/>
                  <a:pt x="1670" y="410"/>
                </a:cubicBezTo>
                <a:lnTo>
                  <a:pt x="1670" y="1670"/>
                </a:lnTo>
                <a:lnTo>
                  <a:pt x="1261" y="1670"/>
                </a:lnTo>
                <a:cubicBezTo>
                  <a:pt x="568" y="1670"/>
                  <a:pt x="1" y="2206"/>
                  <a:pt x="32" y="2930"/>
                </a:cubicBezTo>
                <a:lnTo>
                  <a:pt x="32" y="10334"/>
                </a:lnTo>
                <a:cubicBezTo>
                  <a:pt x="32" y="10996"/>
                  <a:pt x="568" y="11563"/>
                  <a:pt x="1261" y="11563"/>
                </a:cubicBezTo>
                <a:lnTo>
                  <a:pt x="11437" y="11563"/>
                </a:lnTo>
                <a:cubicBezTo>
                  <a:pt x="12130" y="11563"/>
                  <a:pt x="12697" y="11027"/>
                  <a:pt x="12697" y="10334"/>
                </a:cubicBezTo>
                <a:lnTo>
                  <a:pt x="12697" y="2867"/>
                </a:lnTo>
                <a:cubicBezTo>
                  <a:pt x="12666" y="2206"/>
                  <a:pt x="12130" y="1670"/>
                  <a:pt x="11437" y="1670"/>
                </a:cubicBezTo>
                <a:lnTo>
                  <a:pt x="10744" y="1670"/>
                </a:lnTo>
                <a:lnTo>
                  <a:pt x="10744" y="410"/>
                </a:lnTo>
                <a:cubicBezTo>
                  <a:pt x="10744" y="158"/>
                  <a:pt x="10555" y="0"/>
                  <a:pt x="10334" y="0"/>
                </a:cubicBezTo>
                <a:cubicBezTo>
                  <a:pt x="8980" y="0"/>
                  <a:pt x="7562" y="473"/>
                  <a:pt x="6396" y="1387"/>
                </a:cubicBezTo>
                <a:lnTo>
                  <a:pt x="6207" y="1544"/>
                </a:lnTo>
                <a:lnTo>
                  <a:pt x="6018" y="1387"/>
                </a:lnTo>
                <a:cubicBezTo>
                  <a:pt x="4915" y="473"/>
                  <a:pt x="3498" y="0"/>
                  <a:pt x="2080" y="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" name="Google Shape;11360;p140"/>
          <p:cNvSpPr/>
          <p:nvPr/>
        </p:nvSpPr>
        <p:spPr>
          <a:xfrm>
            <a:off x="4633152" y="3417924"/>
            <a:ext cx="796097" cy="786312"/>
          </a:xfrm>
          <a:custGeom>
            <a:avLst/>
            <a:gdLst/>
            <a:ahLst/>
            <a:cxnLst/>
            <a:rect l="l" t="t" r="r" b="b"/>
            <a:pathLst>
              <a:path w="12855" h="12697" extrusionOk="0">
                <a:moveTo>
                  <a:pt x="8035" y="1032"/>
                </a:moveTo>
                <a:lnTo>
                  <a:pt x="11847" y="4844"/>
                </a:lnTo>
                <a:lnTo>
                  <a:pt x="7468" y="9223"/>
                </a:lnTo>
                <a:lnTo>
                  <a:pt x="3655" y="5380"/>
                </a:lnTo>
                <a:lnTo>
                  <a:pt x="8035" y="1032"/>
                </a:lnTo>
                <a:close/>
                <a:moveTo>
                  <a:pt x="3057" y="5978"/>
                </a:moveTo>
                <a:lnTo>
                  <a:pt x="6869" y="9790"/>
                </a:lnTo>
                <a:lnTo>
                  <a:pt x="4916" y="11775"/>
                </a:lnTo>
                <a:cubicBezTo>
                  <a:pt x="4837" y="11854"/>
                  <a:pt x="4727" y="11893"/>
                  <a:pt x="4616" y="11893"/>
                </a:cubicBezTo>
                <a:cubicBezTo>
                  <a:pt x="4506" y="11893"/>
                  <a:pt x="4396" y="11854"/>
                  <a:pt x="4317" y="11775"/>
                </a:cubicBezTo>
                <a:lnTo>
                  <a:pt x="1104" y="8530"/>
                </a:lnTo>
                <a:cubicBezTo>
                  <a:pt x="946" y="8372"/>
                  <a:pt x="946" y="8120"/>
                  <a:pt x="1104" y="7963"/>
                </a:cubicBezTo>
                <a:lnTo>
                  <a:pt x="3057" y="5978"/>
                </a:lnTo>
                <a:close/>
                <a:moveTo>
                  <a:pt x="7987" y="0"/>
                </a:moveTo>
                <a:cubicBezTo>
                  <a:pt x="7877" y="0"/>
                  <a:pt x="7767" y="39"/>
                  <a:pt x="7688" y="118"/>
                </a:cubicBezTo>
                <a:lnTo>
                  <a:pt x="442" y="7364"/>
                </a:lnTo>
                <a:cubicBezTo>
                  <a:pt x="1" y="7837"/>
                  <a:pt x="1" y="8625"/>
                  <a:pt x="442" y="9129"/>
                </a:cubicBezTo>
                <a:lnTo>
                  <a:pt x="3687" y="12342"/>
                </a:lnTo>
                <a:cubicBezTo>
                  <a:pt x="3923" y="12578"/>
                  <a:pt x="4238" y="12697"/>
                  <a:pt x="4557" y="12697"/>
                </a:cubicBezTo>
                <a:cubicBezTo>
                  <a:pt x="4876" y="12697"/>
                  <a:pt x="5199" y="12578"/>
                  <a:pt x="5451" y="12342"/>
                </a:cubicBezTo>
                <a:lnTo>
                  <a:pt x="12697" y="5096"/>
                </a:lnTo>
                <a:cubicBezTo>
                  <a:pt x="12855" y="4970"/>
                  <a:pt x="12855" y="4686"/>
                  <a:pt x="12697" y="4529"/>
                </a:cubicBezTo>
                <a:lnTo>
                  <a:pt x="8287" y="118"/>
                </a:lnTo>
                <a:cubicBezTo>
                  <a:pt x="8208" y="39"/>
                  <a:pt x="8098" y="0"/>
                  <a:pt x="7987" y="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0" name="Google Shape;11292;p140"/>
          <p:cNvGrpSpPr/>
          <p:nvPr/>
        </p:nvGrpSpPr>
        <p:grpSpPr>
          <a:xfrm>
            <a:off x="6854506" y="3451690"/>
            <a:ext cx="693559" cy="752546"/>
            <a:chOff x="-42778750" y="2320125"/>
            <a:chExt cx="285125" cy="309375"/>
          </a:xfrm>
          <a:solidFill>
            <a:schemeClr val="accent5">
              <a:lumMod val="50000"/>
            </a:schemeClr>
          </a:solidFill>
        </p:grpSpPr>
        <p:sp>
          <p:nvSpPr>
            <p:cNvPr id="41" name="Google Shape;11293;p140"/>
            <p:cNvSpPr/>
            <p:nvPr/>
          </p:nvSpPr>
          <p:spPr>
            <a:xfrm>
              <a:off x="-42778750" y="2320125"/>
              <a:ext cx="285125" cy="309375"/>
            </a:xfrm>
            <a:custGeom>
              <a:avLst/>
              <a:gdLst/>
              <a:ahLst/>
              <a:cxnLst/>
              <a:rect l="l" t="t" r="r" b="b"/>
              <a:pathLst>
                <a:path w="11405" h="12375" extrusionOk="0">
                  <a:moveTo>
                    <a:pt x="5654" y="815"/>
                  </a:moveTo>
                  <a:cubicBezTo>
                    <a:pt x="5920" y="815"/>
                    <a:pt x="6185" y="965"/>
                    <a:pt x="6459" y="1253"/>
                  </a:cubicBezTo>
                  <a:cubicBezTo>
                    <a:pt x="6711" y="1568"/>
                    <a:pt x="6963" y="1978"/>
                    <a:pt x="7120" y="2419"/>
                  </a:cubicBezTo>
                  <a:cubicBezTo>
                    <a:pt x="6616" y="2545"/>
                    <a:pt x="6144" y="2734"/>
                    <a:pt x="5671" y="2923"/>
                  </a:cubicBezTo>
                  <a:cubicBezTo>
                    <a:pt x="5198" y="2734"/>
                    <a:pt x="4726" y="2545"/>
                    <a:pt x="4190" y="2419"/>
                  </a:cubicBezTo>
                  <a:cubicBezTo>
                    <a:pt x="4348" y="2072"/>
                    <a:pt x="4568" y="1663"/>
                    <a:pt x="4789" y="1348"/>
                  </a:cubicBezTo>
                  <a:cubicBezTo>
                    <a:pt x="5083" y="988"/>
                    <a:pt x="5368" y="815"/>
                    <a:pt x="5654" y="815"/>
                  </a:cubicBezTo>
                  <a:close/>
                  <a:moveTo>
                    <a:pt x="3938" y="3238"/>
                  </a:moveTo>
                  <a:cubicBezTo>
                    <a:pt x="4159" y="3332"/>
                    <a:pt x="4411" y="3364"/>
                    <a:pt x="4600" y="3427"/>
                  </a:cubicBezTo>
                  <a:cubicBezTo>
                    <a:pt x="4285" y="3616"/>
                    <a:pt x="4033" y="3774"/>
                    <a:pt x="3781" y="3900"/>
                  </a:cubicBezTo>
                  <a:cubicBezTo>
                    <a:pt x="3844" y="3679"/>
                    <a:pt x="3907" y="3427"/>
                    <a:pt x="3938" y="3238"/>
                  </a:cubicBezTo>
                  <a:close/>
                  <a:moveTo>
                    <a:pt x="7341" y="3238"/>
                  </a:moveTo>
                  <a:cubicBezTo>
                    <a:pt x="7435" y="3490"/>
                    <a:pt x="7467" y="3711"/>
                    <a:pt x="7498" y="3963"/>
                  </a:cubicBezTo>
                  <a:cubicBezTo>
                    <a:pt x="7246" y="3805"/>
                    <a:pt x="6963" y="3616"/>
                    <a:pt x="6679" y="3490"/>
                  </a:cubicBezTo>
                  <a:cubicBezTo>
                    <a:pt x="6868" y="3364"/>
                    <a:pt x="7120" y="3301"/>
                    <a:pt x="7341" y="3238"/>
                  </a:cubicBezTo>
                  <a:close/>
                  <a:moveTo>
                    <a:pt x="2340" y="2993"/>
                  </a:moveTo>
                  <a:cubicBezTo>
                    <a:pt x="2618" y="2993"/>
                    <a:pt x="2897" y="3021"/>
                    <a:pt x="3151" y="3049"/>
                  </a:cubicBezTo>
                  <a:cubicBezTo>
                    <a:pt x="3025" y="3522"/>
                    <a:pt x="2899" y="3994"/>
                    <a:pt x="2867" y="4593"/>
                  </a:cubicBezTo>
                  <a:cubicBezTo>
                    <a:pt x="2457" y="4908"/>
                    <a:pt x="2048" y="5223"/>
                    <a:pt x="1670" y="5569"/>
                  </a:cubicBezTo>
                  <a:cubicBezTo>
                    <a:pt x="1040" y="4782"/>
                    <a:pt x="473" y="3616"/>
                    <a:pt x="1355" y="3175"/>
                  </a:cubicBezTo>
                  <a:cubicBezTo>
                    <a:pt x="1651" y="3036"/>
                    <a:pt x="1995" y="2993"/>
                    <a:pt x="2340" y="2993"/>
                  </a:cubicBezTo>
                  <a:close/>
                  <a:moveTo>
                    <a:pt x="8935" y="3013"/>
                  </a:moveTo>
                  <a:cubicBezTo>
                    <a:pt x="9678" y="3013"/>
                    <a:pt x="10397" y="3218"/>
                    <a:pt x="10397" y="3868"/>
                  </a:cubicBezTo>
                  <a:cubicBezTo>
                    <a:pt x="10397" y="4435"/>
                    <a:pt x="9956" y="5097"/>
                    <a:pt x="9609" y="5569"/>
                  </a:cubicBezTo>
                  <a:cubicBezTo>
                    <a:pt x="9294" y="5254"/>
                    <a:pt x="8884" y="4908"/>
                    <a:pt x="8412" y="4593"/>
                  </a:cubicBezTo>
                  <a:cubicBezTo>
                    <a:pt x="8349" y="4089"/>
                    <a:pt x="8254" y="3553"/>
                    <a:pt x="8160" y="3080"/>
                  </a:cubicBezTo>
                  <a:cubicBezTo>
                    <a:pt x="8400" y="3039"/>
                    <a:pt x="8669" y="3013"/>
                    <a:pt x="8935" y="3013"/>
                  </a:cubicBezTo>
                  <a:close/>
                  <a:moveTo>
                    <a:pt x="8538" y="5695"/>
                  </a:moveTo>
                  <a:cubicBezTo>
                    <a:pt x="8727" y="5853"/>
                    <a:pt x="8884" y="6010"/>
                    <a:pt x="9042" y="6168"/>
                  </a:cubicBezTo>
                  <a:cubicBezTo>
                    <a:pt x="8884" y="6325"/>
                    <a:pt x="8695" y="6483"/>
                    <a:pt x="8538" y="6640"/>
                  </a:cubicBezTo>
                  <a:lnTo>
                    <a:pt x="8538" y="5695"/>
                  </a:lnTo>
                  <a:close/>
                  <a:moveTo>
                    <a:pt x="2741" y="5727"/>
                  </a:moveTo>
                  <a:lnTo>
                    <a:pt x="2741" y="6672"/>
                  </a:lnTo>
                  <a:cubicBezTo>
                    <a:pt x="2552" y="6514"/>
                    <a:pt x="2394" y="6357"/>
                    <a:pt x="2237" y="6199"/>
                  </a:cubicBezTo>
                  <a:cubicBezTo>
                    <a:pt x="2426" y="6010"/>
                    <a:pt x="2583" y="5884"/>
                    <a:pt x="2741" y="5727"/>
                  </a:cubicBezTo>
                  <a:close/>
                  <a:moveTo>
                    <a:pt x="5671" y="3837"/>
                  </a:moveTo>
                  <a:cubicBezTo>
                    <a:pt x="6364" y="4152"/>
                    <a:pt x="7026" y="4561"/>
                    <a:pt x="7656" y="5002"/>
                  </a:cubicBezTo>
                  <a:cubicBezTo>
                    <a:pt x="7750" y="5821"/>
                    <a:pt x="7750" y="6609"/>
                    <a:pt x="7656" y="7334"/>
                  </a:cubicBezTo>
                  <a:cubicBezTo>
                    <a:pt x="7026" y="7775"/>
                    <a:pt x="6364" y="8184"/>
                    <a:pt x="5671" y="8531"/>
                  </a:cubicBezTo>
                  <a:cubicBezTo>
                    <a:pt x="4946" y="8216"/>
                    <a:pt x="4285" y="7806"/>
                    <a:pt x="3655" y="7334"/>
                  </a:cubicBezTo>
                  <a:cubicBezTo>
                    <a:pt x="3560" y="6609"/>
                    <a:pt x="3560" y="5821"/>
                    <a:pt x="3655" y="5002"/>
                  </a:cubicBezTo>
                  <a:cubicBezTo>
                    <a:pt x="3970" y="4782"/>
                    <a:pt x="4285" y="4593"/>
                    <a:pt x="4631" y="4404"/>
                  </a:cubicBezTo>
                  <a:cubicBezTo>
                    <a:pt x="4978" y="4183"/>
                    <a:pt x="5356" y="3994"/>
                    <a:pt x="5671" y="3837"/>
                  </a:cubicBezTo>
                  <a:close/>
                  <a:moveTo>
                    <a:pt x="3781" y="8436"/>
                  </a:moveTo>
                  <a:lnTo>
                    <a:pt x="3781" y="8436"/>
                  </a:lnTo>
                  <a:cubicBezTo>
                    <a:pt x="3907" y="8531"/>
                    <a:pt x="4033" y="8594"/>
                    <a:pt x="4222" y="8688"/>
                  </a:cubicBezTo>
                  <a:cubicBezTo>
                    <a:pt x="4241" y="8641"/>
                    <a:pt x="4248" y="8625"/>
                    <a:pt x="4250" y="8625"/>
                  </a:cubicBezTo>
                  <a:lnTo>
                    <a:pt x="4250" y="8625"/>
                  </a:lnTo>
                  <a:cubicBezTo>
                    <a:pt x="4252" y="8625"/>
                    <a:pt x="4233" y="8679"/>
                    <a:pt x="4225" y="8690"/>
                  </a:cubicBezTo>
                  <a:lnTo>
                    <a:pt x="4225" y="8690"/>
                  </a:lnTo>
                  <a:cubicBezTo>
                    <a:pt x="4224" y="8689"/>
                    <a:pt x="4223" y="8689"/>
                    <a:pt x="4222" y="8688"/>
                  </a:cubicBezTo>
                  <a:lnTo>
                    <a:pt x="4222" y="8688"/>
                  </a:lnTo>
                  <a:cubicBezTo>
                    <a:pt x="4222" y="8691"/>
                    <a:pt x="4222" y="8692"/>
                    <a:pt x="4223" y="8692"/>
                  </a:cubicBezTo>
                  <a:cubicBezTo>
                    <a:pt x="4223" y="8692"/>
                    <a:pt x="4224" y="8691"/>
                    <a:pt x="4225" y="8690"/>
                  </a:cubicBezTo>
                  <a:lnTo>
                    <a:pt x="4225" y="8690"/>
                  </a:lnTo>
                  <a:cubicBezTo>
                    <a:pt x="4350" y="8753"/>
                    <a:pt x="4475" y="8846"/>
                    <a:pt x="4631" y="8909"/>
                  </a:cubicBezTo>
                  <a:cubicBezTo>
                    <a:pt x="4411" y="9003"/>
                    <a:pt x="4159" y="9066"/>
                    <a:pt x="3970" y="9129"/>
                  </a:cubicBezTo>
                  <a:cubicBezTo>
                    <a:pt x="3907" y="8909"/>
                    <a:pt x="3844" y="8688"/>
                    <a:pt x="3781" y="8436"/>
                  </a:cubicBezTo>
                  <a:close/>
                  <a:moveTo>
                    <a:pt x="7498" y="8499"/>
                  </a:moveTo>
                  <a:cubicBezTo>
                    <a:pt x="7467" y="8688"/>
                    <a:pt x="7435" y="8909"/>
                    <a:pt x="7341" y="9161"/>
                  </a:cubicBezTo>
                  <a:cubicBezTo>
                    <a:pt x="7120" y="9066"/>
                    <a:pt x="6868" y="9035"/>
                    <a:pt x="6679" y="8972"/>
                  </a:cubicBezTo>
                  <a:cubicBezTo>
                    <a:pt x="6994" y="8814"/>
                    <a:pt x="7278" y="8625"/>
                    <a:pt x="7498" y="8499"/>
                  </a:cubicBezTo>
                  <a:close/>
                  <a:moveTo>
                    <a:pt x="1638" y="6798"/>
                  </a:moveTo>
                  <a:cubicBezTo>
                    <a:pt x="1985" y="7145"/>
                    <a:pt x="2394" y="7491"/>
                    <a:pt x="2836" y="7775"/>
                  </a:cubicBezTo>
                  <a:cubicBezTo>
                    <a:pt x="2899" y="8279"/>
                    <a:pt x="2993" y="8814"/>
                    <a:pt x="3088" y="9287"/>
                  </a:cubicBezTo>
                  <a:cubicBezTo>
                    <a:pt x="2848" y="9347"/>
                    <a:pt x="2583" y="9369"/>
                    <a:pt x="2309" y="9369"/>
                  </a:cubicBezTo>
                  <a:cubicBezTo>
                    <a:pt x="2150" y="9369"/>
                    <a:pt x="1989" y="9361"/>
                    <a:pt x="1827" y="9350"/>
                  </a:cubicBezTo>
                  <a:cubicBezTo>
                    <a:pt x="1103" y="9224"/>
                    <a:pt x="725" y="8846"/>
                    <a:pt x="945" y="8090"/>
                  </a:cubicBezTo>
                  <a:cubicBezTo>
                    <a:pt x="1040" y="7649"/>
                    <a:pt x="1323" y="7239"/>
                    <a:pt x="1638" y="6798"/>
                  </a:cubicBezTo>
                  <a:close/>
                  <a:moveTo>
                    <a:pt x="9641" y="6830"/>
                  </a:moveTo>
                  <a:cubicBezTo>
                    <a:pt x="9987" y="7271"/>
                    <a:pt x="10428" y="7932"/>
                    <a:pt x="10428" y="8531"/>
                  </a:cubicBezTo>
                  <a:cubicBezTo>
                    <a:pt x="10405" y="9192"/>
                    <a:pt x="9707" y="9391"/>
                    <a:pt x="8988" y="9391"/>
                  </a:cubicBezTo>
                  <a:cubicBezTo>
                    <a:pt x="8713" y="9391"/>
                    <a:pt x="8435" y="9362"/>
                    <a:pt x="8191" y="9318"/>
                  </a:cubicBezTo>
                  <a:cubicBezTo>
                    <a:pt x="8286" y="8846"/>
                    <a:pt x="8412" y="8373"/>
                    <a:pt x="8443" y="7806"/>
                  </a:cubicBezTo>
                  <a:cubicBezTo>
                    <a:pt x="8853" y="7491"/>
                    <a:pt x="9294" y="7176"/>
                    <a:pt x="9641" y="6830"/>
                  </a:cubicBezTo>
                  <a:close/>
                  <a:moveTo>
                    <a:pt x="5671" y="9444"/>
                  </a:moveTo>
                  <a:cubicBezTo>
                    <a:pt x="6144" y="9633"/>
                    <a:pt x="6616" y="9822"/>
                    <a:pt x="7120" y="9948"/>
                  </a:cubicBezTo>
                  <a:cubicBezTo>
                    <a:pt x="6868" y="10453"/>
                    <a:pt x="6522" y="11177"/>
                    <a:pt x="6049" y="11429"/>
                  </a:cubicBezTo>
                  <a:cubicBezTo>
                    <a:pt x="5909" y="11527"/>
                    <a:pt x="5782" y="11569"/>
                    <a:pt x="5659" y="11569"/>
                  </a:cubicBezTo>
                  <a:cubicBezTo>
                    <a:pt x="5504" y="11569"/>
                    <a:pt x="5356" y="11503"/>
                    <a:pt x="5198" y="11398"/>
                  </a:cubicBezTo>
                  <a:cubicBezTo>
                    <a:pt x="4757" y="11083"/>
                    <a:pt x="4411" y="10453"/>
                    <a:pt x="4222" y="9948"/>
                  </a:cubicBezTo>
                  <a:cubicBezTo>
                    <a:pt x="4694" y="9822"/>
                    <a:pt x="5198" y="9633"/>
                    <a:pt x="5671" y="9444"/>
                  </a:cubicBezTo>
                  <a:close/>
                  <a:moveTo>
                    <a:pt x="5689" y="1"/>
                  </a:moveTo>
                  <a:cubicBezTo>
                    <a:pt x="5142" y="1"/>
                    <a:pt x="4663" y="283"/>
                    <a:pt x="4285" y="686"/>
                  </a:cubicBezTo>
                  <a:cubicBezTo>
                    <a:pt x="3907" y="1127"/>
                    <a:pt x="3623" y="1663"/>
                    <a:pt x="3434" y="2261"/>
                  </a:cubicBezTo>
                  <a:cubicBezTo>
                    <a:pt x="3054" y="2197"/>
                    <a:pt x="2712" y="2168"/>
                    <a:pt x="2405" y="2168"/>
                  </a:cubicBezTo>
                  <a:cubicBezTo>
                    <a:pt x="753" y="2168"/>
                    <a:pt x="126" y="3018"/>
                    <a:pt x="126" y="3868"/>
                  </a:cubicBezTo>
                  <a:cubicBezTo>
                    <a:pt x="126" y="4687"/>
                    <a:pt x="630" y="5538"/>
                    <a:pt x="1166" y="6168"/>
                  </a:cubicBezTo>
                  <a:cubicBezTo>
                    <a:pt x="788" y="6640"/>
                    <a:pt x="441" y="7176"/>
                    <a:pt x="221" y="7775"/>
                  </a:cubicBezTo>
                  <a:cubicBezTo>
                    <a:pt x="0" y="8499"/>
                    <a:pt x="126" y="9224"/>
                    <a:pt x="693" y="9696"/>
                  </a:cubicBezTo>
                  <a:cubicBezTo>
                    <a:pt x="1155" y="10078"/>
                    <a:pt x="1784" y="10204"/>
                    <a:pt x="2416" y="10204"/>
                  </a:cubicBezTo>
                  <a:cubicBezTo>
                    <a:pt x="2775" y="10204"/>
                    <a:pt x="3135" y="10163"/>
                    <a:pt x="3466" y="10106"/>
                  </a:cubicBezTo>
                  <a:lnTo>
                    <a:pt x="3812" y="10925"/>
                  </a:lnTo>
                  <a:cubicBezTo>
                    <a:pt x="4442" y="12059"/>
                    <a:pt x="5135" y="12374"/>
                    <a:pt x="5702" y="12374"/>
                  </a:cubicBezTo>
                  <a:cubicBezTo>
                    <a:pt x="6837" y="12374"/>
                    <a:pt x="7593" y="11177"/>
                    <a:pt x="8002" y="10106"/>
                  </a:cubicBezTo>
                  <a:cubicBezTo>
                    <a:pt x="8317" y="10159"/>
                    <a:pt x="8660" y="10194"/>
                    <a:pt x="9004" y="10194"/>
                  </a:cubicBezTo>
                  <a:cubicBezTo>
                    <a:pt x="9690" y="10194"/>
                    <a:pt x="10376" y="10054"/>
                    <a:pt x="10838" y="9633"/>
                  </a:cubicBezTo>
                  <a:cubicBezTo>
                    <a:pt x="11310" y="9161"/>
                    <a:pt x="11373" y="8531"/>
                    <a:pt x="11216" y="7901"/>
                  </a:cubicBezTo>
                  <a:cubicBezTo>
                    <a:pt x="10995" y="7302"/>
                    <a:pt x="10617" y="6703"/>
                    <a:pt x="10208" y="6199"/>
                  </a:cubicBezTo>
                  <a:cubicBezTo>
                    <a:pt x="10838" y="5443"/>
                    <a:pt x="11405" y="4435"/>
                    <a:pt x="11184" y="3490"/>
                  </a:cubicBezTo>
                  <a:cubicBezTo>
                    <a:pt x="10995" y="2765"/>
                    <a:pt x="10397" y="2387"/>
                    <a:pt x="9641" y="2230"/>
                  </a:cubicBezTo>
                  <a:cubicBezTo>
                    <a:pt x="9406" y="2175"/>
                    <a:pt x="9153" y="2150"/>
                    <a:pt x="8895" y="2150"/>
                  </a:cubicBezTo>
                  <a:cubicBezTo>
                    <a:pt x="8565" y="2150"/>
                    <a:pt x="8226" y="2191"/>
                    <a:pt x="7908" y="2261"/>
                  </a:cubicBezTo>
                  <a:cubicBezTo>
                    <a:pt x="7593" y="1348"/>
                    <a:pt x="6994" y="340"/>
                    <a:pt x="6112" y="56"/>
                  </a:cubicBezTo>
                  <a:cubicBezTo>
                    <a:pt x="5967" y="18"/>
                    <a:pt x="5826" y="1"/>
                    <a:pt x="568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11294;p140"/>
            <p:cNvSpPr/>
            <p:nvPr/>
          </p:nvSpPr>
          <p:spPr>
            <a:xfrm>
              <a:off x="-42667700" y="2443600"/>
              <a:ext cx="62250" cy="61475"/>
            </a:xfrm>
            <a:custGeom>
              <a:avLst/>
              <a:gdLst/>
              <a:ahLst/>
              <a:cxnLst/>
              <a:rect l="l" t="t" r="r" b="b"/>
              <a:pathLst>
                <a:path w="2490" h="2459" extrusionOk="0">
                  <a:moveTo>
                    <a:pt x="1249" y="858"/>
                  </a:moveTo>
                  <a:cubicBezTo>
                    <a:pt x="1468" y="858"/>
                    <a:pt x="1639" y="1027"/>
                    <a:pt x="1639" y="1260"/>
                  </a:cubicBezTo>
                  <a:cubicBezTo>
                    <a:pt x="1607" y="1418"/>
                    <a:pt x="1481" y="1575"/>
                    <a:pt x="1323" y="1670"/>
                  </a:cubicBezTo>
                  <a:cubicBezTo>
                    <a:pt x="1285" y="1681"/>
                    <a:pt x="1248" y="1686"/>
                    <a:pt x="1211" y="1686"/>
                  </a:cubicBezTo>
                  <a:cubicBezTo>
                    <a:pt x="1040" y="1686"/>
                    <a:pt x="897" y="1569"/>
                    <a:pt x="819" y="1386"/>
                  </a:cubicBezTo>
                  <a:cubicBezTo>
                    <a:pt x="756" y="1134"/>
                    <a:pt x="851" y="945"/>
                    <a:pt x="1103" y="882"/>
                  </a:cubicBezTo>
                  <a:cubicBezTo>
                    <a:pt x="1153" y="866"/>
                    <a:pt x="1202" y="858"/>
                    <a:pt x="1249" y="858"/>
                  </a:cubicBezTo>
                  <a:close/>
                  <a:moveTo>
                    <a:pt x="1229" y="0"/>
                  </a:moveTo>
                  <a:cubicBezTo>
                    <a:pt x="567" y="0"/>
                    <a:pt x="0" y="567"/>
                    <a:pt x="0" y="1229"/>
                  </a:cubicBezTo>
                  <a:cubicBezTo>
                    <a:pt x="0" y="1874"/>
                    <a:pt x="509" y="2459"/>
                    <a:pt x="1177" y="2459"/>
                  </a:cubicBezTo>
                  <a:cubicBezTo>
                    <a:pt x="1194" y="2459"/>
                    <a:pt x="1211" y="2458"/>
                    <a:pt x="1229" y="2458"/>
                  </a:cubicBezTo>
                  <a:cubicBezTo>
                    <a:pt x="1891" y="2458"/>
                    <a:pt x="2489" y="1891"/>
                    <a:pt x="2489" y="1229"/>
                  </a:cubicBezTo>
                  <a:cubicBezTo>
                    <a:pt x="2426" y="567"/>
                    <a:pt x="1891" y="0"/>
                    <a:pt x="12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3" name="Google Shape;11304;p140"/>
          <p:cNvSpPr/>
          <p:nvPr/>
        </p:nvSpPr>
        <p:spPr>
          <a:xfrm>
            <a:off x="9099299" y="3430647"/>
            <a:ext cx="551678" cy="760866"/>
          </a:xfrm>
          <a:custGeom>
            <a:avLst/>
            <a:gdLst/>
            <a:ahLst/>
            <a:cxnLst/>
            <a:rect l="l" t="t" r="r" b="b"/>
            <a:pathLst>
              <a:path w="9138" h="12603" extrusionOk="0">
                <a:moveTo>
                  <a:pt x="5420" y="788"/>
                </a:moveTo>
                <a:cubicBezTo>
                  <a:pt x="7026" y="788"/>
                  <a:pt x="8287" y="2080"/>
                  <a:pt x="8287" y="3655"/>
                </a:cubicBezTo>
                <a:lnTo>
                  <a:pt x="8287" y="4978"/>
                </a:lnTo>
                <a:lnTo>
                  <a:pt x="5829" y="4978"/>
                </a:lnTo>
                <a:lnTo>
                  <a:pt x="5829" y="3718"/>
                </a:lnTo>
                <a:cubicBezTo>
                  <a:pt x="5829" y="3151"/>
                  <a:pt x="5451" y="2710"/>
                  <a:pt x="4979" y="2521"/>
                </a:cubicBezTo>
                <a:lnTo>
                  <a:pt x="4979" y="788"/>
                </a:lnTo>
                <a:close/>
                <a:moveTo>
                  <a:pt x="4159" y="882"/>
                </a:moveTo>
                <a:lnTo>
                  <a:pt x="4159" y="2615"/>
                </a:lnTo>
                <a:cubicBezTo>
                  <a:pt x="3687" y="2773"/>
                  <a:pt x="3340" y="3245"/>
                  <a:pt x="3340" y="3781"/>
                </a:cubicBezTo>
                <a:lnTo>
                  <a:pt x="3340" y="5041"/>
                </a:lnTo>
                <a:lnTo>
                  <a:pt x="851" y="5041"/>
                </a:lnTo>
                <a:lnTo>
                  <a:pt x="851" y="3749"/>
                </a:lnTo>
                <a:cubicBezTo>
                  <a:pt x="851" y="2143"/>
                  <a:pt x="2175" y="882"/>
                  <a:pt x="3781" y="882"/>
                </a:cubicBezTo>
                <a:close/>
                <a:moveTo>
                  <a:pt x="4569" y="3308"/>
                </a:moveTo>
                <a:cubicBezTo>
                  <a:pt x="4790" y="3308"/>
                  <a:pt x="4947" y="3497"/>
                  <a:pt x="4947" y="3749"/>
                </a:cubicBezTo>
                <a:lnTo>
                  <a:pt x="4947" y="5388"/>
                </a:lnTo>
                <a:cubicBezTo>
                  <a:pt x="4947" y="5620"/>
                  <a:pt x="4736" y="5830"/>
                  <a:pt x="4504" y="5830"/>
                </a:cubicBezTo>
                <a:cubicBezTo>
                  <a:pt x="4453" y="5830"/>
                  <a:pt x="4400" y="5820"/>
                  <a:pt x="4348" y="5797"/>
                </a:cubicBezTo>
                <a:cubicBezTo>
                  <a:pt x="4191" y="5703"/>
                  <a:pt x="4128" y="5608"/>
                  <a:pt x="4128" y="5388"/>
                </a:cubicBezTo>
                <a:lnTo>
                  <a:pt x="4128" y="3718"/>
                </a:lnTo>
                <a:cubicBezTo>
                  <a:pt x="4159" y="3466"/>
                  <a:pt x="4348" y="3308"/>
                  <a:pt x="4569" y="3308"/>
                </a:cubicBezTo>
                <a:close/>
                <a:moveTo>
                  <a:pt x="8287" y="5797"/>
                </a:moveTo>
                <a:lnTo>
                  <a:pt x="8287" y="8948"/>
                </a:lnTo>
                <a:cubicBezTo>
                  <a:pt x="8287" y="10554"/>
                  <a:pt x="6995" y="11815"/>
                  <a:pt x="5420" y="11815"/>
                </a:cubicBezTo>
                <a:lnTo>
                  <a:pt x="3781" y="11815"/>
                </a:lnTo>
                <a:cubicBezTo>
                  <a:pt x="2143" y="11815"/>
                  <a:pt x="883" y="10523"/>
                  <a:pt x="851" y="8948"/>
                </a:cubicBezTo>
                <a:lnTo>
                  <a:pt x="851" y="5797"/>
                </a:lnTo>
                <a:lnTo>
                  <a:pt x="3403" y="5797"/>
                </a:lnTo>
                <a:cubicBezTo>
                  <a:pt x="3498" y="6018"/>
                  <a:pt x="3655" y="6270"/>
                  <a:pt x="3876" y="6427"/>
                </a:cubicBezTo>
                <a:cubicBezTo>
                  <a:pt x="4098" y="6579"/>
                  <a:pt x="4340" y="6649"/>
                  <a:pt x="4575" y="6649"/>
                </a:cubicBezTo>
                <a:cubicBezTo>
                  <a:pt x="5073" y="6649"/>
                  <a:pt x="5542" y="6332"/>
                  <a:pt x="5735" y="5797"/>
                </a:cubicBezTo>
                <a:close/>
                <a:moveTo>
                  <a:pt x="3750" y="0"/>
                </a:moveTo>
                <a:cubicBezTo>
                  <a:pt x="1702" y="0"/>
                  <a:pt x="1" y="1670"/>
                  <a:pt x="1" y="3718"/>
                </a:cubicBezTo>
                <a:lnTo>
                  <a:pt x="1" y="8885"/>
                </a:lnTo>
                <a:cubicBezTo>
                  <a:pt x="1" y="10932"/>
                  <a:pt x="1639" y="12602"/>
                  <a:pt x="3750" y="12602"/>
                </a:cubicBezTo>
                <a:lnTo>
                  <a:pt x="5388" y="12602"/>
                </a:lnTo>
                <a:cubicBezTo>
                  <a:pt x="7436" y="12602"/>
                  <a:pt x="9137" y="10964"/>
                  <a:pt x="9074" y="8885"/>
                </a:cubicBezTo>
                <a:lnTo>
                  <a:pt x="9074" y="3686"/>
                </a:lnTo>
                <a:cubicBezTo>
                  <a:pt x="9137" y="1670"/>
                  <a:pt x="7467" y="0"/>
                  <a:pt x="5388" y="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874524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1616;p72"/>
          <p:cNvSpPr/>
          <p:nvPr/>
        </p:nvSpPr>
        <p:spPr>
          <a:xfrm rot="13959577">
            <a:off x="1117879" y="3279962"/>
            <a:ext cx="4913539" cy="3022943"/>
          </a:xfrm>
          <a:custGeom>
            <a:avLst/>
            <a:gdLst/>
            <a:ahLst/>
            <a:cxnLst/>
            <a:rect l="l" t="t" r="r" b="b"/>
            <a:pathLst>
              <a:path w="59643" h="36694" extrusionOk="0">
                <a:moveTo>
                  <a:pt x="6271" y="15779"/>
                </a:moveTo>
                <a:cubicBezTo>
                  <a:pt x="9374" y="14178"/>
                  <a:pt x="17513" y="18347"/>
                  <a:pt x="23150" y="11676"/>
                </a:cubicBezTo>
                <a:cubicBezTo>
                  <a:pt x="28787" y="5004"/>
                  <a:pt x="30455" y="1"/>
                  <a:pt x="37327" y="2302"/>
                </a:cubicBezTo>
                <a:cubicBezTo>
                  <a:pt x="44198" y="4571"/>
                  <a:pt x="43064" y="13410"/>
                  <a:pt x="47601" y="15779"/>
                </a:cubicBezTo>
                <a:cubicBezTo>
                  <a:pt x="52104" y="18147"/>
                  <a:pt x="59643" y="31690"/>
                  <a:pt x="43364" y="34192"/>
                </a:cubicBezTo>
                <a:cubicBezTo>
                  <a:pt x="27120" y="36694"/>
                  <a:pt x="10441" y="33158"/>
                  <a:pt x="5204" y="27520"/>
                </a:cubicBezTo>
                <a:cubicBezTo>
                  <a:pt x="0" y="21883"/>
                  <a:pt x="3136" y="17380"/>
                  <a:pt x="6271" y="15779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" name="Google Shape;1542;p70"/>
          <p:cNvSpPr/>
          <p:nvPr/>
        </p:nvSpPr>
        <p:spPr>
          <a:xfrm>
            <a:off x="5337131" y="988715"/>
            <a:ext cx="2264661" cy="1997587"/>
          </a:xfrm>
          <a:custGeom>
            <a:avLst/>
            <a:gdLst/>
            <a:ahLst/>
            <a:cxnLst/>
            <a:rect l="l" t="t" r="r" b="b"/>
            <a:pathLst>
              <a:path w="13679" h="12066" extrusionOk="0">
                <a:moveTo>
                  <a:pt x="7541" y="1"/>
                </a:moveTo>
                <a:cubicBezTo>
                  <a:pt x="7109" y="1"/>
                  <a:pt x="6648" y="24"/>
                  <a:pt x="6157" y="68"/>
                </a:cubicBezTo>
                <a:cubicBezTo>
                  <a:pt x="1981" y="443"/>
                  <a:pt x="28" y="3173"/>
                  <a:pt x="1" y="6385"/>
                </a:cubicBezTo>
                <a:cubicBezTo>
                  <a:pt x="598" y="10109"/>
                  <a:pt x="2003" y="12066"/>
                  <a:pt x="5300" y="12066"/>
                </a:cubicBezTo>
                <a:cubicBezTo>
                  <a:pt x="5700" y="12066"/>
                  <a:pt x="6128" y="12037"/>
                  <a:pt x="6585" y="11979"/>
                </a:cubicBezTo>
                <a:cubicBezTo>
                  <a:pt x="10680" y="11470"/>
                  <a:pt x="13678" y="9516"/>
                  <a:pt x="12822" y="4297"/>
                </a:cubicBezTo>
                <a:cubicBezTo>
                  <a:pt x="12326" y="1256"/>
                  <a:pt x="10731" y="1"/>
                  <a:pt x="7541" y="1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" name="Google Shape;1543;p70"/>
          <p:cNvSpPr/>
          <p:nvPr/>
        </p:nvSpPr>
        <p:spPr>
          <a:xfrm rot="13587038">
            <a:off x="7641213" y="2895098"/>
            <a:ext cx="3403944" cy="3389830"/>
          </a:xfrm>
          <a:custGeom>
            <a:avLst/>
            <a:gdLst/>
            <a:ahLst/>
            <a:cxnLst/>
            <a:rect l="l" t="t" r="r" b="b"/>
            <a:pathLst>
              <a:path w="48235" h="48035" extrusionOk="0">
                <a:moveTo>
                  <a:pt x="3770" y="17379"/>
                </a:moveTo>
                <a:cubicBezTo>
                  <a:pt x="7573" y="20948"/>
                  <a:pt x="10108" y="20948"/>
                  <a:pt x="20515" y="21349"/>
                </a:cubicBezTo>
                <a:cubicBezTo>
                  <a:pt x="30956" y="21782"/>
                  <a:pt x="19314" y="35525"/>
                  <a:pt x="27520" y="41797"/>
                </a:cubicBezTo>
                <a:cubicBezTo>
                  <a:pt x="35726" y="48034"/>
                  <a:pt x="48235" y="37827"/>
                  <a:pt x="48235" y="26986"/>
                </a:cubicBezTo>
                <a:cubicBezTo>
                  <a:pt x="48235" y="16145"/>
                  <a:pt x="35026" y="0"/>
                  <a:pt x="18080" y="867"/>
                </a:cubicBezTo>
                <a:cubicBezTo>
                  <a:pt x="1135" y="1768"/>
                  <a:pt x="1" y="13843"/>
                  <a:pt x="3770" y="17379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4" name="Google Shape;1811;p34"/>
          <p:cNvGrpSpPr/>
          <p:nvPr/>
        </p:nvGrpSpPr>
        <p:grpSpPr>
          <a:xfrm>
            <a:off x="2846724" y="1619598"/>
            <a:ext cx="6579571" cy="4752178"/>
            <a:chOff x="1551000" y="452264"/>
            <a:chExt cx="6042000" cy="4363911"/>
          </a:xfrm>
        </p:grpSpPr>
        <p:sp>
          <p:nvSpPr>
            <p:cNvPr id="25" name="Google Shape;1812;p34"/>
            <p:cNvSpPr/>
            <p:nvPr/>
          </p:nvSpPr>
          <p:spPr>
            <a:xfrm>
              <a:off x="1551000" y="4440875"/>
              <a:ext cx="6042000" cy="375300"/>
            </a:xfrm>
            <a:prstGeom prst="ellipse">
              <a:avLst/>
            </a:prstGeom>
            <a:solidFill>
              <a:srgbClr val="2C3045">
                <a:alpha val="1556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grpSp>
          <p:nvGrpSpPr>
            <p:cNvPr id="26" name="Google Shape;1813;p34"/>
            <p:cNvGrpSpPr/>
            <p:nvPr/>
          </p:nvGrpSpPr>
          <p:grpSpPr>
            <a:xfrm>
              <a:off x="1705800" y="452264"/>
              <a:ext cx="5732400" cy="4147136"/>
              <a:chOff x="628875" y="452264"/>
              <a:chExt cx="5732400" cy="4147136"/>
            </a:xfrm>
          </p:grpSpPr>
          <p:sp>
            <p:nvSpPr>
              <p:cNvPr id="27" name="Google Shape;1814;p34"/>
              <p:cNvSpPr/>
              <p:nvPr/>
            </p:nvSpPr>
            <p:spPr>
              <a:xfrm>
                <a:off x="692753" y="617500"/>
                <a:ext cx="5598900" cy="3981900"/>
              </a:xfrm>
              <a:prstGeom prst="roundRect">
                <a:avLst>
                  <a:gd name="adj" fmla="val 5289"/>
                </a:avLst>
              </a:prstGeom>
              <a:solidFill>
                <a:schemeClr val="accent5">
                  <a:lumMod val="50000"/>
                </a:schemeClr>
              </a:solidFill>
              <a:ln w="12700"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28" name="Google Shape;1815;p34"/>
              <p:cNvSpPr/>
              <p:nvPr/>
            </p:nvSpPr>
            <p:spPr>
              <a:xfrm>
                <a:off x="628875" y="527550"/>
                <a:ext cx="5732400" cy="433500"/>
              </a:xfrm>
              <a:prstGeom prst="roundRect">
                <a:avLst>
                  <a:gd name="adj" fmla="val 13206"/>
                </a:avLst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grpSp>
            <p:nvGrpSpPr>
              <p:cNvPr id="29" name="Google Shape;1816;p34"/>
              <p:cNvGrpSpPr/>
              <p:nvPr/>
            </p:nvGrpSpPr>
            <p:grpSpPr>
              <a:xfrm>
                <a:off x="816950" y="452264"/>
                <a:ext cx="196200" cy="375250"/>
                <a:chOff x="816950" y="467150"/>
                <a:chExt cx="196200" cy="375250"/>
              </a:xfrm>
            </p:grpSpPr>
            <p:sp>
              <p:nvSpPr>
                <p:cNvPr id="66" name="Google Shape;1817;p34"/>
                <p:cNvSpPr/>
                <p:nvPr/>
              </p:nvSpPr>
              <p:spPr>
                <a:xfrm>
                  <a:off x="816950" y="646200"/>
                  <a:ext cx="196200" cy="196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  <p:sp>
              <p:nvSpPr>
                <p:cNvPr id="67" name="Google Shape;1818;p34"/>
                <p:cNvSpPr/>
                <p:nvPr/>
              </p:nvSpPr>
              <p:spPr>
                <a:xfrm>
                  <a:off x="871100" y="467150"/>
                  <a:ext cx="87900" cy="310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30" name="Google Shape;1819;p34"/>
              <p:cNvGrpSpPr/>
              <p:nvPr/>
            </p:nvGrpSpPr>
            <p:grpSpPr>
              <a:xfrm>
                <a:off x="1244763" y="452264"/>
                <a:ext cx="196200" cy="375250"/>
                <a:chOff x="816950" y="467150"/>
                <a:chExt cx="196200" cy="375250"/>
              </a:xfrm>
            </p:grpSpPr>
            <p:sp>
              <p:nvSpPr>
                <p:cNvPr id="64" name="Google Shape;1820;p34"/>
                <p:cNvSpPr/>
                <p:nvPr/>
              </p:nvSpPr>
              <p:spPr>
                <a:xfrm>
                  <a:off x="816950" y="646200"/>
                  <a:ext cx="196200" cy="196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  <p:sp>
              <p:nvSpPr>
                <p:cNvPr id="65" name="Google Shape;1821;p34"/>
                <p:cNvSpPr/>
                <p:nvPr/>
              </p:nvSpPr>
              <p:spPr>
                <a:xfrm>
                  <a:off x="871100" y="467150"/>
                  <a:ext cx="87900" cy="310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31" name="Google Shape;1822;p34"/>
              <p:cNvGrpSpPr/>
              <p:nvPr/>
            </p:nvGrpSpPr>
            <p:grpSpPr>
              <a:xfrm>
                <a:off x="1672575" y="452264"/>
                <a:ext cx="196200" cy="375250"/>
                <a:chOff x="816950" y="467150"/>
                <a:chExt cx="196200" cy="375250"/>
              </a:xfrm>
            </p:grpSpPr>
            <p:sp>
              <p:nvSpPr>
                <p:cNvPr id="62" name="Google Shape;1823;p34"/>
                <p:cNvSpPr/>
                <p:nvPr/>
              </p:nvSpPr>
              <p:spPr>
                <a:xfrm>
                  <a:off x="816950" y="646200"/>
                  <a:ext cx="196200" cy="196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  <p:sp>
              <p:nvSpPr>
                <p:cNvPr id="63" name="Google Shape;1824;p34"/>
                <p:cNvSpPr/>
                <p:nvPr/>
              </p:nvSpPr>
              <p:spPr>
                <a:xfrm>
                  <a:off x="871100" y="467150"/>
                  <a:ext cx="87900" cy="310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32" name="Google Shape;1825;p34"/>
              <p:cNvGrpSpPr/>
              <p:nvPr/>
            </p:nvGrpSpPr>
            <p:grpSpPr>
              <a:xfrm>
                <a:off x="2100388" y="452264"/>
                <a:ext cx="196200" cy="375250"/>
                <a:chOff x="816950" y="467150"/>
                <a:chExt cx="196200" cy="375250"/>
              </a:xfrm>
            </p:grpSpPr>
            <p:sp>
              <p:nvSpPr>
                <p:cNvPr id="60" name="Google Shape;1826;p34"/>
                <p:cNvSpPr/>
                <p:nvPr/>
              </p:nvSpPr>
              <p:spPr>
                <a:xfrm>
                  <a:off x="816950" y="646200"/>
                  <a:ext cx="196200" cy="196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  <p:sp>
              <p:nvSpPr>
                <p:cNvPr id="61" name="Google Shape;1827;p34"/>
                <p:cNvSpPr/>
                <p:nvPr/>
              </p:nvSpPr>
              <p:spPr>
                <a:xfrm>
                  <a:off x="871100" y="467150"/>
                  <a:ext cx="87900" cy="310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33" name="Google Shape;1828;p34"/>
              <p:cNvGrpSpPr/>
              <p:nvPr/>
            </p:nvGrpSpPr>
            <p:grpSpPr>
              <a:xfrm>
                <a:off x="2528200" y="452264"/>
                <a:ext cx="196200" cy="375250"/>
                <a:chOff x="816950" y="467150"/>
                <a:chExt cx="196200" cy="375250"/>
              </a:xfrm>
            </p:grpSpPr>
            <p:sp>
              <p:nvSpPr>
                <p:cNvPr id="58" name="Google Shape;1829;p34"/>
                <p:cNvSpPr/>
                <p:nvPr/>
              </p:nvSpPr>
              <p:spPr>
                <a:xfrm>
                  <a:off x="816950" y="646200"/>
                  <a:ext cx="196200" cy="196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  <p:sp>
              <p:nvSpPr>
                <p:cNvPr id="59" name="Google Shape;1830;p34"/>
                <p:cNvSpPr/>
                <p:nvPr/>
              </p:nvSpPr>
              <p:spPr>
                <a:xfrm>
                  <a:off x="871100" y="467150"/>
                  <a:ext cx="87900" cy="310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34" name="Google Shape;1831;p34"/>
              <p:cNvGrpSpPr/>
              <p:nvPr/>
            </p:nvGrpSpPr>
            <p:grpSpPr>
              <a:xfrm>
                <a:off x="2956013" y="452264"/>
                <a:ext cx="196200" cy="375250"/>
                <a:chOff x="816950" y="467150"/>
                <a:chExt cx="196200" cy="375250"/>
              </a:xfrm>
            </p:grpSpPr>
            <p:sp>
              <p:nvSpPr>
                <p:cNvPr id="56" name="Google Shape;1832;p34"/>
                <p:cNvSpPr/>
                <p:nvPr/>
              </p:nvSpPr>
              <p:spPr>
                <a:xfrm>
                  <a:off x="816950" y="646200"/>
                  <a:ext cx="196200" cy="196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  <p:sp>
              <p:nvSpPr>
                <p:cNvPr id="57" name="Google Shape;1833;p34"/>
                <p:cNvSpPr/>
                <p:nvPr/>
              </p:nvSpPr>
              <p:spPr>
                <a:xfrm>
                  <a:off x="871100" y="467150"/>
                  <a:ext cx="87900" cy="310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35" name="Google Shape;1834;p34"/>
              <p:cNvGrpSpPr/>
              <p:nvPr/>
            </p:nvGrpSpPr>
            <p:grpSpPr>
              <a:xfrm>
                <a:off x="3383825" y="452264"/>
                <a:ext cx="196200" cy="375250"/>
                <a:chOff x="816950" y="467150"/>
                <a:chExt cx="196200" cy="375250"/>
              </a:xfrm>
            </p:grpSpPr>
            <p:sp>
              <p:nvSpPr>
                <p:cNvPr id="54" name="Google Shape;1835;p34"/>
                <p:cNvSpPr/>
                <p:nvPr/>
              </p:nvSpPr>
              <p:spPr>
                <a:xfrm>
                  <a:off x="816950" y="646200"/>
                  <a:ext cx="196200" cy="196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  <p:sp>
              <p:nvSpPr>
                <p:cNvPr id="55" name="Google Shape;1836;p34"/>
                <p:cNvSpPr/>
                <p:nvPr/>
              </p:nvSpPr>
              <p:spPr>
                <a:xfrm>
                  <a:off x="871100" y="467150"/>
                  <a:ext cx="87900" cy="310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36" name="Google Shape;1837;p34"/>
              <p:cNvGrpSpPr/>
              <p:nvPr/>
            </p:nvGrpSpPr>
            <p:grpSpPr>
              <a:xfrm>
                <a:off x="3811638" y="452264"/>
                <a:ext cx="196200" cy="375250"/>
                <a:chOff x="816950" y="467150"/>
                <a:chExt cx="196200" cy="375250"/>
              </a:xfrm>
            </p:grpSpPr>
            <p:sp>
              <p:nvSpPr>
                <p:cNvPr id="52" name="Google Shape;1838;p34"/>
                <p:cNvSpPr/>
                <p:nvPr/>
              </p:nvSpPr>
              <p:spPr>
                <a:xfrm>
                  <a:off x="816950" y="646200"/>
                  <a:ext cx="196200" cy="196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  <p:sp>
              <p:nvSpPr>
                <p:cNvPr id="53" name="Google Shape;1839;p34"/>
                <p:cNvSpPr/>
                <p:nvPr/>
              </p:nvSpPr>
              <p:spPr>
                <a:xfrm>
                  <a:off x="871100" y="467150"/>
                  <a:ext cx="87900" cy="310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37" name="Google Shape;1840;p34"/>
              <p:cNvGrpSpPr/>
              <p:nvPr/>
            </p:nvGrpSpPr>
            <p:grpSpPr>
              <a:xfrm>
                <a:off x="4239450" y="452264"/>
                <a:ext cx="196200" cy="375250"/>
                <a:chOff x="816950" y="467150"/>
                <a:chExt cx="196200" cy="375250"/>
              </a:xfrm>
            </p:grpSpPr>
            <p:sp>
              <p:nvSpPr>
                <p:cNvPr id="50" name="Google Shape;1841;p34"/>
                <p:cNvSpPr/>
                <p:nvPr/>
              </p:nvSpPr>
              <p:spPr>
                <a:xfrm>
                  <a:off x="816950" y="646200"/>
                  <a:ext cx="196200" cy="196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  <p:sp>
              <p:nvSpPr>
                <p:cNvPr id="51" name="Google Shape;1842;p34"/>
                <p:cNvSpPr/>
                <p:nvPr/>
              </p:nvSpPr>
              <p:spPr>
                <a:xfrm>
                  <a:off x="871100" y="467150"/>
                  <a:ext cx="87900" cy="310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38" name="Google Shape;1843;p34"/>
              <p:cNvGrpSpPr/>
              <p:nvPr/>
            </p:nvGrpSpPr>
            <p:grpSpPr>
              <a:xfrm>
                <a:off x="4667263" y="452264"/>
                <a:ext cx="196200" cy="375250"/>
                <a:chOff x="816950" y="467150"/>
                <a:chExt cx="196200" cy="375250"/>
              </a:xfrm>
            </p:grpSpPr>
            <p:sp>
              <p:nvSpPr>
                <p:cNvPr id="48" name="Google Shape;1844;p34"/>
                <p:cNvSpPr/>
                <p:nvPr/>
              </p:nvSpPr>
              <p:spPr>
                <a:xfrm>
                  <a:off x="816950" y="646200"/>
                  <a:ext cx="196200" cy="196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  <p:sp>
              <p:nvSpPr>
                <p:cNvPr id="49" name="Google Shape;1845;p34"/>
                <p:cNvSpPr/>
                <p:nvPr/>
              </p:nvSpPr>
              <p:spPr>
                <a:xfrm>
                  <a:off x="871100" y="467150"/>
                  <a:ext cx="87900" cy="310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39" name="Google Shape;1846;p34"/>
              <p:cNvGrpSpPr/>
              <p:nvPr/>
            </p:nvGrpSpPr>
            <p:grpSpPr>
              <a:xfrm>
                <a:off x="5095075" y="452264"/>
                <a:ext cx="196200" cy="375250"/>
                <a:chOff x="816950" y="467150"/>
                <a:chExt cx="196200" cy="375250"/>
              </a:xfrm>
            </p:grpSpPr>
            <p:sp>
              <p:nvSpPr>
                <p:cNvPr id="46" name="Google Shape;1847;p34"/>
                <p:cNvSpPr/>
                <p:nvPr/>
              </p:nvSpPr>
              <p:spPr>
                <a:xfrm>
                  <a:off x="816950" y="646200"/>
                  <a:ext cx="196200" cy="196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  <p:sp>
              <p:nvSpPr>
                <p:cNvPr id="47" name="Google Shape;1848;p34"/>
                <p:cNvSpPr/>
                <p:nvPr/>
              </p:nvSpPr>
              <p:spPr>
                <a:xfrm>
                  <a:off x="871100" y="467150"/>
                  <a:ext cx="87900" cy="310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40" name="Google Shape;1849;p34"/>
              <p:cNvGrpSpPr/>
              <p:nvPr/>
            </p:nvGrpSpPr>
            <p:grpSpPr>
              <a:xfrm>
                <a:off x="5522888" y="452264"/>
                <a:ext cx="196200" cy="375250"/>
                <a:chOff x="816950" y="467150"/>
                <a:chExt cx="196200" cy="375250"/>
              </a:xfrm>
            </p:grpSpPr>
            <p:sp>
              <p:nvSpPr>
                <p:cNvPr id="44" name="Google Shape;1850;p34"/>
                <p:cNvSpPr/>
                <p:nvPr/>
              </p:nvSpPr>
              <p:spPr>
                <a:xfrm>
                  <a:off x="816950" y="646200"/>
                  <a:ext cx="196200" cy="196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  <p:sp>
              <p:nvSpPr>
                <p:cNvPr id="45" name="Google Shape;1851;p34"/>
                <p:cNvSpPr/>
                <p:nvPr/>
              </p:nvSpPr>
              <p:spPr>
                <a:xfrm>
                  <a:off x="871100" y="467150"/>
                  <a:ext cx="87900" cy="310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41" name="Google Shape;1852;p34"/>
              <p:cNvGrpSpPr/>
              <p:nvPr/>
            </p:nvGrpSpPr>
            <p:grpSpPr>
              <a:xfrm>
                <a:off x="5950700" y="452264"/>
                <a:ext cx="196200" cy="375250"/>
                <a:chOff x="816950" y="467150"/>
                <a:chExt cx="196200" cy="375250"/>
              </a:xfrm>
            </p:grpSpPr>
            <p:sp>
              <p:nvSpPr>
                <p:cNvPr id="42" name="Google Shape;1853;p34"/>
                <p:cNvSpPr/>
                <p:nvPr/>
              </p:nvSpPr>
              <p:spPr>
                <a:xfrm>
                  <a:off x="816950" y="646200"/>
                  <a:ext cx="196200" cy="196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  <p:sp>
              <p:nvSpPr>
                <p:cNvPr id="43" name="Google Shape;1854;p34"/>
                <p:cNvSpPr/>
                <p:nvPr/>
              </p:nvSpPr>
              <p:spPr>
                <a:xfrm>
                  <a:off x="871100" y="467150"/>
                  <a:ext cx="87900" cy="310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</p:grpSp>
        </p:grpSp>
      </p:grp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6" name="Google Shape;2837;p133"/>
          <p:cNvGrpSpPr/>
          <p:nvPr/>
        </p:nvGrpSpPr>
        <p:grpSpPr>
          <a:xfrm>
            <a:off x="838201" y="317167"/>
            <a:ext cx="4723616" cy="1261974"/>
            <a:chOff x="4411970" y="4340222"/>
            <a:chExt cx="908101" cy="242681"/>
          </a:xfrm>
        </p:grpSpPr>
        <p:sp>
          <p:nvSpPr>
            <p:cNvPr id="7" name="Google Shape;2838;p133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" name="Google Shape;2839;p133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1.</a:t>
              </a:r>
              <a:endParaRPr kumimoji="0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sp>
          <p:nvSpPr>
            <p:cNvPr id="9" name="Google Shape;2840;p133"/>
            <p:cNvSpPr/>
            <p:nvPr/>
          </p:nvSpPr>
          <p:spPr>
            <a:xfrm>
              <a:off x="4533392" y="4383748"/>
              <a:ext cx="786679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2263883" y="545925"/>
            <a:ext cx="31093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8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Konsep</a:t>
            </a:r>
            <a:r>
              <a:rPr lang="en-US" sz="28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Ide atau </a:t>
            </a:r>
            <a:r>
              <a:rPr lang="en-US" sz="28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Gagasan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084858" y="3910174"/>
            <a:ext cx="6097047" cy="1984375"/>
          </a:xfrm>
        </p:spPr>
        <p:txBody>
          <a:bodyPr anchor="ctr"/>
          <a:lstStyle/>
          <a:p>
            <a:pPr marL="0" indent="0" algn="ctr">
              <a:buNone/>
            </a:pPr>
            <a:r>
              <a:rPr lang="en-US" sz="44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Ide atau </a:t>
            </a:r>
            <a:r>
              <a:rPr lang="en-US" sz="44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Gagasan</a:t>
            </a:r>
            <a:endParaRPr lang="en-US" sz="44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 algn="ctr">
              <a:buNone/>
            </a:pPr>
            <a:r>
              <a:rPr lang="en-US" sz="20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Daya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respon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berpikir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sz="20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melahirkan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imajinasi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berupa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rancangn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solusi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terhadap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masalah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sz="20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dihadapi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sebagai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hasil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pemikiran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0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baik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sz="20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bersifat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spontan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maupun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melalui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proses </a:t>
            </a:r>
            <a:r>
              <a:rPr lang="en-US" sz="20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pemikiran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yang lama.</a:t>
            </a:r>
          </a:p>
        </p:txBody>
      </p:sp>
      <p:grpSp>
        <p:nvGrpSpPr>
          <p:cNvPr id="12" name="Google Shape;11053;p139"/>
          <p:cNvGrpSpPr/>
          <p:nvPr/>
        </p:nvGrpSpPr>
        <p:grpSpPr>
          <a:xfrm>
            <a:off x="5360130" y="2370500"/>
            <a:ext cx="1519714" cy="1517751"/>
            <a:chOff x="5053900" y="2021500"/>
            <a:chExt cx="483750" cy="483125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13" name="Google Shape;11054;p139"/>
            <p:cNvSpPr/>
            <p:nvPr/>
          </p:nvSpPr>
          <p:spPr>
            <a:xfrm>
              <a:off x="5281350" y="2078100"/>
              <a:ext cx="127375" cy="127350"/>
            </a:xfrm>
            <a:custGeom>
              <a:avLst/>
              <a:gdLst/>
              <a:ahLst/>
              <a:cxnLst/>
              <a:rect l="l" t="t" r="r" b="b"/>
              <a:pathLst>
                <a:path w="5095" h="5094" extrusionOk="0">
                  <a:moveTo>
                    <a:pt x="565" y="0"/>
                  </a:moveTo>
                  <a:cubicBezTo>
                    <a:pt x="251" y="0"/>
                    <a:pt x="1" y="254"/>
                    <a:pt x="1" y="568"/>
                  </a:cubicBezTo>
                  <a:cubicBezTo>
                    <a:pt x="1" y="879"/>
                    <a:pt x="251" y="1132"/>
                    <a:pt x="565" y="1132"/>
                  </a:cubicBezTo>
                  <a:cubicBezTo>
                    <a:pt x="2440" y="1135"/>
                    <a:pt x="3959" y="2654"/>
                    <a:pt x="3962" y="4529"/>
                  </a:cubicBezTo>
                  <a:cubicBezTo>
                    <a:pt x="3962" y="4843"/>
                    <a:pt x="4216" y="5094"/>
                    <a:pt x="4530" y="5094"/>
                  </a:cubicBezTo>
                  <a:cubicBezTo>
                    <a:pt x="4841" y="5094"/>
                    <a:pt x="5094" y="4843"/>
                    <a:pt x="5094" y="4529"/>
                  </a:cubicBezTo>
                  <a:cubicBezTo>
                    <a:pt x="5091" y="2029"/>
                    <a:pt x="3065" y="3"/>
                    <a:pt x="5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4" name="Google Shape;11055;p139"/>
            <p:cNvSpPr/>
            <p:nvPr/>
          </p:nvSpPr>
          <p:spPr>
            <a:xfrm>
              <a:off x="5118000" y="2021500"/>
              <a:ext cx="368700" cy="483125"/>
            </a:xfrm>
            <a:custGeom>
              <a:avLst/>
              <a:gdLst/>
              <a:ahLst/>
              <a:cxnLst/>
              <a:rect l="l" t="t" r="r" b="b"/>
              <a:pathLst>
                <a:path w="14748" h="19325" extrusionOk="0">
                  <a:moveTo>
                    <a:pt x="7088" y="1135"/>
                  </a:moveTo>
                  <a:cubicBezTo>
                    <a:pt x="8391" y="1135"/>
                    <a:pt x="9651" y="1571"/>
                    <a:pt x="10668" y="2397"/>
                  </a:cubicBezTo>
                  <a:cubicBezTo>
                    <a:pt x="13159" y="4417"/>
                    <a:pt x="13473" y="8104"/>
                    <a:pt x="11360" y="10516"/>
                  </a:cubicBezTo>
                  <a:cubicBezTo>
                    <a:pt x="10572" y="11419"/>
                    <a:pt x="10085" y="12503"/>
                    <a:pt x="9962" y="13626"/>
                  </a:cubicBezTo>
                  <a:lnTo>
                    <a:pt x="4237" y="13626"/>
                  </a:lnTo>
                  <a:cubicBezTo>
                    <a:pt x="4107" y="12482"/>
                    <a:pt x="3630" y="11407"/>
                    <a:pt x="2866" y="10550"/>
                  </a:cubicBezTo>
                  <a:cubicBezTo>
                    <a:pt x="1658" y="9191"/>
                    <a:pt x="1184" y="7367"/>
                    <a:pt x="1571" y="5549"/>
                  </a:cubicBezTo>
                  <a:cubicBezTo>
                    <a:pt x="2020" y="3427"/>
                    <a:pt x="3748" y="1706"/>
                    <a:pt x="5873" y="1262"/>
                  </a:cubicBezTo>
                  <a:cubicBezTo>
                    <a:pt x="6278" y="1177"/>
                    <a:pt x="6685" y="1135"/>
                    <a:pt x="7088" y="1135"/>
                  </a:cubicBezTo>
                  <a:close/>
                  <a:moveTo>
                    <a:pt x="9931" y="14759"/>
                  </a:moveTo>
                  <a:lnTo>
                    <a:pt x="9931" y="15323"/>
                  </a:lnTo>
                  <a:cubicBezTo>
                    <a:pt x="9931" y="15637"/>
                    <a:pt x="9678" y="15891"/>
                    <a:pt x="9364" y="15891"/>
                  </a:cubicBezTo>
                  <a:lnTo>
                    <a:pt x="4835" y="15891"/>
                  </a:lnTo>
                  <a:cubicBezTo>
                    <a:pt x="4521" y="15891"/>
                    <a:pt x="4270" y="15637"/>
                    <a:pt x="4270" y="15323"/>
                  </a:cubicBezTo>
                  <a:lnTo>
                    <a:pt x="4270" y="14759"/>
                  </a:lnTo>
                  <a:close/>
                  <a:moveTo>
                    <a:pt x="8699" y="17023"/>
                  </a:moveTo>
                  <a:cubicBezTo>
                    <a:pt x="8464" y="17694"/>
                    <a:pt x="7827" y="18192"/>
                    <a:pt x="7099" y="18192"/>
                  </a:cubicBezTo>
                  <a:cubicBezTo>
                    <a:pt x="6371" y="18192"/>
                    <a:pt x="5734" y="17694"/>
                    <a:pt x="5499" y="17023"/>
                  </a:cubicBezTo>
                  <a:close/>
                  <a:moveTo>
                    <a:pt x="7087" y="0"/>
                  </a:moveTo>
                  <a:cubicBezTo>
                    <a:pt x="6607" y="0"/>
                    <a:pt x="6123" y="50"/>
                    <a:pt x="5641" y="151"/>
                  </a:cubicBezTo>
                  <a:cubicBezTo>
                    <a:pt x="3053" y="712"/>
                    <a:pt x="1027" y="2729"/>
                    <a:pt x="462" y="5314"/>
                  </a:cubicBezTo>
                  <a:cubicBezTo>
                    <a:pt x="0" y="7488"/>
                    <a:pt x="568" y="9671"/>
                    <a:pt x="2020" y="11301"/>
                  </a:cubicBezTo>
                  <a:cubicBezTo>
                    <a:pt x="2730" y="12099"/>
                    <a:pt x="3135" y="13149"/>
                    <a:pt x="3135" y="14191"/>
                  </a:cubicBezTo>
                  <a:lnTo>
                    <a:pt x="3135" y="15323"/>
                  </a:lnTo>
                  <a:cubicBezTo>
                    <a:pt x="3138" y="16060"/>
                    <a:pt x="3612" y="16709"/>
                    <a:pt x="4309" y="16939"/>
                  </a:cubicBezTo>
                  <a:cubicBezTo>
                    <a:pt x="4409" y="17518"/>
                    <a:pt x="4681" y="18053"/>
                    <a:pt x="5094" y="18473"/>
                  </a:cubicBezTo>
                  <a:cubicBezTo>
                    <a:pt x="5642" y="19040"/>
                    <a:pt x="6371" y="19324"/>
                    <a:pt x="7099" y="19324"/>
                  </a:cubicBezTo>
                  <a:cubicBezTo>
                    <a:pt x="7828" y="19324"/>
                    <a:pt x="8556" y="19040"/>
                    <a:pt x="9104" y="18473"/>
                  </a:cubicBezTo>
                  <a:cubicBezTo>
                    <a:pt x="9518" y="18053"/>
                    <a:pt x="9790" y="17518"/>
                    <a:pt x="9889" y="16939"/>
                  </a:cubicBezTo>
                  <a:cubicBezTo>
                    <a:pt x="10587" y="16709"/>
                    <a:pt x="11061" y="16060"/>
                    <a:pt x="11064" y="15323"/>
                  </a:cubicBezTo>
                  <a:lnTo>
                    <a:pt x="11064" y="14191"/>
                  </a:lnTo>
                  <a:cubicBezTo>
                    <a:pt x="11064" y="13149"/>
                    <a:pt x="11471" y="12108"/>
                    <a:pt x="12211" y="11262"/>
                  </a:cubicBezTo>
                  <a:cubicBezTo>
                    <a:pt x="14747" y="8366"/>
                    <a:pt x="14370" y="3943"/>
                    <a:pt x="11381" y="1518"/>
                  </a:cubicBezTo>
                  <a:cubicBezTo>
                    <a:pt x="10159" y="525"/>
                    <a:pt x="8647" y="0"/>
                    <a:pt x="70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5" name="Google Shape;11056;p139"/>
            <p:cNvSpPr/>
            <p:nvPr/>
          </p:nvSpPr>
          <p:spPr>
            <a:xfrm>
              <a:off x="5053900" y="2191325"/>
              <a:ext cx="56650" cy="28325"/>
            </a:xfrm>
            <a:custGeom>
              <a:avLst/>
              <a:gdLst/>
              <a:ahLst/>
              <a:cxnLst/>
              <a:rect l="l" t="t" r="r" b="b"/>
              <a:pathLst>
                <a:path w="2266" h="1133" extrusionOk="0">
                  <a:moveTo>
                    <a:pt x="569" y="0"/>
                  </a:moveTo>
                  <a:cubicBezTo>
                    <a:pt x="255" y="0"/>
                    <a:pt x="1" y="254"/>
                    <a:pt x="1" y="568"/>
                  </a:cubicBezTo>
                  <a:cubicBezTo>
                    <a:pt x="1" y="879"/>
                    <a:pt x="255" y="1133"/>
                    <a:pt x="569" y="1133"/>
                  </a:cubicBezTo>
                  <a:lnTo>
                    <a:pt x="1701" y="1133"/>
                  </a:lnTo>
                  <a:cubicBezTo>
                    <a:pt x="2012" y="1133"/>
                    <a:pt x="2266" y="879"/>
                    <a:pt x="2266" y="568"/>
                  </a:cubicBezTo>
                  <a:cubicBezTo>
                    <a:pt x="2266" y="254"/>
                    <a:pt x="2012" y="0"/>
                    <a:pt x="17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6" name="Google Shape;11057;p139"/>
            <p:cNvSpPr/>
            <p:nvPr/>
          </p:nvSpPr>
          <p:spPr>
            <a:xfrm>
              <a:off x="5056850" y="2096550"/>
              <a:ext cx="50750" cy="48025"/>
            </a:xfrm>
            <a:custGeom>
              <a:avLst/>
              <a:gdLst/>
              <a:ahLst/>
              <a:cxnLst/>
              <a:rect l="l" t="t" r="r" b="b"/>
              <a:pathLst>
                <a:path w="2030" h="1921" extrusionOk="0">
                  <a:moveTo>
                    <a:pt x="622" y="0"/>
                  </a:moveTo>
                  <a:cubicBezTo>
                    <a:pt x="476" y="0"/>
                    <a:pt x="331" y="56"/>
                    <a:pt x="221" y="168"/>
                  </a:cubicBezTo>
                  <a:cubicBezTo>
                    <a:pt x="4" y="385"/>
                    <a:pt x="1" y="739"/>
                    <a:pt x="215" y="962"/>
                  </a:cubicBezTo>
                  <a:lnTo>
                    <a:pt x="1015" y="1762"/>
                  </a:lnTo>
                  <a:cubicBezTo>
                    <a:pt x="1125" y="1868"/>
                    <a:pt x="1267" y="1921"/>
                    <a:pt x="1409" y="1921"/>
                  </a:cubicBezTo>
                  <a:cubicBezTo>
                    <a:pt x="1554" y="1921"/>
                    <a:pt x="1699" y="1865"/>
                    <a:pt x="1809" y="1753"/>
                  </a:cubicBezTo>
                  <a:cubicBezTo>
                    <a:pt x="2027" y="1536"/>
                    <a:pt x="2030" y="1183"/>
                    <a:pt x="1815" y="962"/>
                  </a:cubicBezTo>
                  <a:lnTo>
                    <a:pt x="1015" y="159"/>
                  </a:lnTo>
                  <a:cubicBezTo>
                    <a:pt x="905" y="53"/>
                    <a:pt x="763" y="0"/>
                    <a:pt x="6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7" name="Google Shape;11058;p139"/>
            <p:cNvSpPr/>
            <p:nvPr/>
          </p:nvSpPr>
          <p:spPr>
            <a:xfrm>
              <a:off x="5056400" y="2266400"/>
              <a:ext cx="51200" cy="48350"/>
            </a:xfrm>
            <a:custGeom>
              <a:avLst/>
              <a:gdLst/>
              <a:ahLst/>
              <a:cxnLst/>
              <a:rect l="l" t="t" r="r" b="b"/>
              <a:pathLst>
                <a:path w="2048" h="1934" extrusionOk="0">
                  <a:moveTo>
                    <a:pt x="1427" y="0"/>
                  </a:moveTo>
                  <a:cubicBezTo>
                    <a:pt x="1285" y="0"/>
                    <a:pt x="1143" y="53"/>
                    <a:pt x="1033" y="159"/>
                  </a:cubicBezTo>
                  <a:lnTo>
                    <a:pt x="233" y="962"/>
                  </a:lnTo>
                  <a:cubicBezTo>
                    <a:pt x="4" y="1179"/>
                    <a:pt x="1" y="1545"/>
                    <a:pt x="227" y="1768"/>
                  </a:cubicBezTo>
                  <a:cubicBezTo>
                    <a:pt x="338" y="1879"/>
                    <a:pt x="482" y="1934"/>
                    <a:pt x="627" y="1934"/>
                  </a:cubicBezTo>
                  <a:cubicBezTo>
                    <a:pt x="774" y="1934"/>
                    <a:pt x="922" y="1876"/>
                    <a:pt x="1033" y="1762"/>
                  </a:cubicBezTo>
                  <a:lnTo>
                    <a:pt x="1833" y="962"/>
                  </a:lnTo>
                  <a:cubicBezTo>
                    <a:pt x="2048" y="738"/>
                    <a:pt x="2045" y="385"/>
                    <a:pt x="1827" y="168"/>
                  </a:cubicBezTo>
                  <a:cubicBezTo>
                    <a:pt x="1717" y="56"/>
                    <a:pt x="1572" y="0"/>
                    <a:pt x="142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8" name="Google Shape;11059;p139"/>
            <p:cNvSpPr/>
            <p:nvPr/>
          </p:nvSpPr>
          <p:spPr>
            <a:xfrm>
              <a:off x="5480400" y="2191325"/>
              <a:ext cx="56650" cy="28325"/>
            </a:xfrm>
            <a:custGeom>
              <a:avLst/>
              <a:gdLst/>
              <a:ahLst/>
              <a:cxnLst/>
              <a:rect l="l" t="t" r="r" b="b"/>
              <a:pathLst>
                <a:path w="2266" h="1133" extrusionOk="0">
                  <a:moveTo>
                    <a:pt x="568" y="0"/>
                  </a:moveTo>
                  <a:cubicBezTo>
                    <a:pt x="254" y="0"/>
                    <a:pt x="1" y="254"/>
                    <a:pt x="1" y="568"/>
                  </a:cubicBezTo>
                  <a:cubicBezTo>
                    <a:pt x="1" y="879"/>
                    <a:pt x="254" y="1133"/>
                    <a:pt x="568" y="1133"/>
                  </a:cubicBezTo>
                  <a:lnTo>
                    <a:pt x="1701" y="1133"/>
                  </a:lnTo>
                  <a:cubicBezTo>
                    <a:pt x="2012" y="1133"/>
                    <a:pt x="2265" y="879"/>
                    <a:pt x="2265" y="568"/>
                  </a:cubicBezTo>
                  <a:cubicBezTo>
                    <a:pt x="2265" y="254"/>
                    <a:pt x="2012" y="0"/>
                    <a:pt x="17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9" name="Google Shape;11060;p139"/>
            <p:cNvSpPr/>
            <p:nvPr/>
          </p:nvSpPr>
          <p:spPr>
            <a:xfrm>
              <a:off x="5479800" y="2096550"/>
              <a:ext cx="54300" cy="48225"/>
            </a:xfrm>
            <a:custGeom>
              <a:avLst/>
              <a:gdLst/>
              <a:ahLst/>
              <a:cxnLst/>
              <a:rect l="l" t="t" r="r" b="b"/>
              <a:pathLst>
                <a:path w="2172" h="1929" extrusionOk="0">
                  <a:moveTo>
                    <a:pt x="1550" y="0"/>
                  </a:moveTo>
                  <a:cubicBezTo>
                    <a:pt x="1409" y="0"/>
                    <a:pt x="1267" y="53"/>
                    <a:pt x="1157" y="159"/>
                  </a:cubicBezTo>
                  <a:lnTo>
                    <a:pt x="357" y="962"/>
                  </a:lnTo>
                  <a:cubicBezTo>
                    <a:pt x="1" y="1318"/>
                    <a:pt x="251" y="1928"/>
                    <a:pt x="756" y="1928"/>
                  </a:cubicBezTo>
                  <a:cubicBezTo>
                    <a:pt x="907" y="1928"/>
                    <a:pt x="1051" y="1868"/>
                    <a:pt x="1157" y="1762"/>
                  </a:cubicBezTo>
                  <a:lnTo>
                    <a:pt x="1957" y="959"/>
                  </a:lnTo>
                  <a:cubicBezTo>
                    <a:pt x="2172" y="739"/>
                    <a:pt x="2169" y="385"/>
                    <a:pt x="1951" y="168"/>
                  </a:cubicBezTo>
                  <a:cubicBezTo>
                    <a:pt x="1841" y="56"/>
                    <a:pt x="1696" y="0"/>
                    <a:pt x="155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0" name="Google Shape;11061;p139"/>
            <p:cNvSpPr/>
            <p:nvPr/>
          </p:nvSpPr>
          <p:spPr>
            <a:xfrm>
              <a:off x="5483350" y="2266400"/>
              <a:ext cx="54300" cy="48225"/>
            </a:xfrm>
            <a:custGeom>
              <a:avLst/>
              <a:gdLst/>
              <a:ahLst/>
              <a:cxnLst/>
              <a:rect l="l" t="t" r="r" b="b"/>
              <a:pathLst>
                <a:path w="2172" h="1929" extrusionOk="0">
                  <a:moveTo>
                    <a:pt x="622" y="0"/>
                  </a:moveTo>
                  <a:cubicBezTo>
                    <a:pt x="476" y="0"/>
                    <a:pt x="331" y="56"/>
                    <a:pt x="221" y="168"/>
                  </a:cubicBezTo>
                  <a:cubicBezTo>
                    <a:pt x="4" y="385"/>
                    <a:pt x="1" y="738"/>
                    <a:pt x="215" y="962"/>
                  </a:cubicBezTo>
                  <a:lnTo>
                    <a:pt x="1015" y="1762"/>
                  </a:lnTo>
                  <a:cubicBezTo>
                    <a:pt x="1121" y="1868"/>
                    <a:pt x="1266" y="1928"/>
                    <a:pt x="1417" y="1928"/>
                  </a:cubicBezTo>
                  <a:cubicBezTo>
                    <a:pt x="1921" y="1928"/>
                    <a:pt x="2172" y="1318"/>
                    <a:pt x="1815" y="962"/>
                  </a:cubicBezTo>
                  <a:lnTo>
                    <a:pt x="1015" y="159"/>
                  </a:lnTo>
                  <a:cubicBezTo>
                    <a:pt x="905" y="53"/>
                    <a:pt x="763" y="0"/>
                    <a:pt x="6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1463095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/>
          <p:nvPr/>
        </p:nvSpPr>
        <p:spPr>
          <a:xfrm>
            <a:off x="0" y="3418720"/>
            <a:ext cx="11069861" cy="245444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1116530" y="519764"/>
            <a:ext cx="11069861" cy="245444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1406969" y="728805"/>
            <a:ext cx="9362828" cy="2011628"/>
            <a:chOff x="1170716" y="856339"/>
            <a:chExt cx="9295161" cy="2011628"/>
          </a:xfrm>
        </p:grpSpPr>
        <p:grpSp>
          <p:nvGrpSpPr>
            <p:cNvPr id="6" name="Google Shape;5329;p65"/>
            <p:cNvGrpSpPr/>
            <p:nvPr/>
          </p:nvGrpSpPr>
          <p:grpSpPr>
            <a:xfrm>
              <a:off x="1170716" y="856339"/>
              <a:ext cx="1893138" cy="1560414"/>
              <a:chOff x="243636" y="1617213"/>
              <a:chExt cx="1323328" cy="1090749"/>
            </a:xfrm>
            <a:solidFill>
              <a:schemeClr val="accent2">
                <a:lumMod val="75000"/>
              </a:schemeClr>
            </a:solidFill>
          </p:grpSpPr>
          <p:sp>
            <p:nvSpPr>
              <p:cNvPr id="7" name="Google Shape;5330;p65"/>
              <p:cNvSpPr/>
              <p:nvPr/>
            </p:nvSpPr>
            <p:spPr>
              <a:xfrm>
                <a:off x="413250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8" name="Google Shape;5331;p65"/>
              <p:cNvSpPr/>
              <p:nvPr/>
            </p:nvSpPr>
            <p:spPr>
              <a:xfrm rot="16200000">
                <a:off x="335237" y="1525612"/>
                <a:ext cx="1090749" cy="1273951"/>
              </a:xfrm>
              <a:custGeom>
                <a:avLst/>
                <a:gdLst/>
                <a:ahLst/>
                <a:cxnLst/>
                <a:rect l="l" t="t" r="r" b="b"/>
                <a:pathLst>
                  <a:path w="43630" h="50958" extrusionOk="0">
                    <a:moveTo>
                      <a:pt x="21815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11" y="22289"/>
                      <a:pt x="401" y="22672"/>
                      <a:pt x="879" y="22672"/>
                    </a:cubicBezTo>
                    <a:cubicBezTo>
                      <a:pt x="1354" y="22672"/>
                      <a:pt x="1744" y="22289"/>
                      <a:pt x="1755" y="21814"/>
                    </a:cubicBezTo>
                    <a:cubicBezTo>
                      <a:pt x="1755" y="10757"/>
                      <a:pt x="10753" y="1755"/>
                      <a:pt x="21811" y="1755"/>
                    </a:cubicBezTo>
                    <a:cubicBezTo>
                      <a:pt x="32869" y="1755"/>
                      <a:pt x="41870" y="10753"/>
                      <a:pt x="41870" y="21814"/>
                    </a:cubicBezTo>
                    <a:cubicBezTo>
                      <a:pt x="41870" y="32872"/>
                      <a:pt x="32872" y="41870"/>
                      <a:pt x="21815" y="41870"/>
                    </a:cubicBezTo>
                    <a:cubicBezTo>
                      <a:pt x="21329" y="41870"/>
                      <a:pt x="20935" y="42263"/>
                      <a:pt x="20935" y="42750"/>
                    </a:cubicBezTo>
                    <a:lnTo>
                      <a:pt x="20935" y="50957"/>
                    </a:lnTo>
                    <a:lnTo>
                      <a:pt x="22694" y="50942"/>
                    </a:lnTo>
                    <a:lnTo>
                      <a:pt x="22694" y="43610"/>
                    </a:lnTo>
                    <a:cubicBezTo>
                      <a:pt x="34316" y="43147"/>
                      <a:pt x="43629" y="33547"/>
                      <a:pt x="43626" y="21814"/>
                    </a:cubicBezTo>
                    <a:cubicBezTo>
                      <a:pt x="43626" y="9785"/>
                      <a:pt x="33841" y="0"/>
                      <a:pt x="21815" y="0"/>
                    </a:cubicBez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9" name="Google Shape;5332;p65"/>
              <p:cNvSpPr/>
              <p:nvPr/>
            </p:nvSpPr>
            <p:spPr>
              <a:xfrm rot="16200000">
                <a:off x="1329839" y="2075937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9" y="6675"/>
                    </a:lnTo>
                    <a:cubicBezTo>
                      <a:pt x="5561" y="6846"/>
                      <a:pt x="5786" y="6931"/>
                      <a:pt x="6010" y="6931"/>
                    </a:cubicBezTo>
                    <a:cubicBezTo>
                      <a:pt x="6235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37" name="Rectangle 36"/>
            <p:cNvSpPr/>
            <p:nvPr/>
          </p:nvSpPr>
          <p:spPr>
            <a:xfrm>
              <a:off x="1421012" y="1040978"/>
              <a:ext cx="1043876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6600" dirty="0">
                  <a:solidFill>
                    <a:schemeClr val="accent5">
                      <a:lumMod val="50000"/>
                    </a:schemeClr>
                  </a:solidFill>
                </a:rPr>
                <a:t>01</a:t>
              </a: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3099483" y="1333366"/>
              <a:ext cx="473456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>
                  <a:solidFill>
                    <a:schemeClr val="accent5">
                      <a:lumMod val="50000"/>
                    </a:schemeClr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Modus Ponens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9" name="TextBox 38"/>
                <p:cNvSpPr txBox="1"/>
                <p:nvPr/>
              </p:nvSpPr>
              <p:spPr>
                <a:xfrm>
                  <a:off x="3099485" y="1852304"/>
                  <a:ext cx="7366392" cy="101566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/>
                  <a:r>
                    <a:rPr lang="en-US" sz="2000" dirty="0">
                      <a:latin typeface="Cambria" panose="02040503050406030204" pitchFamily="18" charset="0"/>
                      <a:ea typeface="Cambria" panose="02040503050406030204" pitchFamily="18" charset="0"/>
                    </a:rPr>
                    <a:t>Modus ponens dapat </a:t>
                  </a:r>
                  <a:r>
                    <a:rPr lang="en-US" sz="2000" dirty="0" err="1">
                      <a:latin typeface="Cambria" panose="02040503050406030204" pitchFamily="18" charset="0"/>
                      <a:ea typeface="Cambria" panose="02040503050406030204" pitchFamily="18" charset="0"/>
                    </a:rPr>
                    <a:t>dilihat</a:t>
                  </a:r>
                  <a:r>
                    <a:rPr lang="en-US" sz="2000" dirty="0">
                      <a:latin typeface="Cambria" panose="02040503050406030204" pitchFamily="18" charset="0"/>
                      <a:ea typeface="Cambria" panose="02040503050406030204" pitchFamily="18" charset="0"/>
                    </a:rPr>
                    <a:t> pada </a:t>
                  </a:r>
                  <a:r>
                    <a:rPr lang="en-US" sz="2000" dirty="0" err="1">
                      <a:latin typeface="Cambria" panose="02040503050406030204" pitchFamily="18" charset="0"/>
                      <a:ea typeface="Cambria" panose="02040503050406030204" pitchFamily="18" charset="0"/>
                    </a:rPr>
                    <a:t>contoh</a:t>
                  </a:r>
                  <a:r>
                    <a:rPr lang="en-US" sz="2000" dirty="0">
                      <a:latin typeface="Cambria" panose="02040503050406030204" pitchFamily="18" charset="0"/>
                      <a:ea typeface="Cambria" panose="02040503050406030204" pitchFamily="18" charset="0"/>
                    </a:rPr>
                    <a:t> </a:t>
                  </a:r>
                  <a:r>
                    <a:rPr lang="en-US" sz="2000" dirty="0" err="1">
                      <a:latin typeface="Cambria" panose="02040503050406030204" pitchFamily="18" charset="0"/>
                      <a:ea typeface="Cambria" panose="02040503050406030204" pitchFamily="18" charset="0"/>
                    </a:rPr>
                    <a:t>penerapan</a:t>
                  </a:r>
                  <a:r>
                    <a:rPr lang="en-US" sz="2000" dirty="0">
                      <a:latin typeface="Cambria" panose="02040503050406030204" pitchFamily="18" charset="0"/>
                      <a:ea typeface="Cambria" panose="02040503050406030204" pitchFamily="18" charset="0"/>
                    </a:rPr>
                    <a:t> </a:t>
                  </a:r>
                  <a:r>
                    <a:rPr lang="en-US" sz="2000" dirty="0" err="1">
                      <a:latin typeface="Cambria" panose="02040503050406030204" pitchFamily="18" charset="0"/>
                      <a:ea typeface="Cambria" panose="02040503050406030204" pitchFamily="18" charset="0"/>
                    </a:rPr>
                    <a:t>logika</a:t>
                  </a:r>
                  <a:r>
                    <a:rPr lang="en-US" sz="2000" dirty="0">
                      <a:latin typeface="Cambria" panose="02040503050406030204" pitchFamily="18" charset="0"/>
                      <a:ea typeface="Cambria" panose="02040503050406030204" pitchFamily="18" charset="0"/>
                    </a:rPr>
                    <a:t> </a:t>
                  </a:r>
                  <a:r>
                    <a:rPr lang="en-US" sz="2000" dirty="0" err="1">
                      <a:latin typeface="Cambria" panose="02040503050406030204" pitchFamily="18" charset="0"/>
                      <a:ea typeface="Cambria" panose="02040503050406030204" pitchFamily="18" charset="0"/>
                    </a:rPr>
                    <a:t>implikasi</a:t>
                  </a:r>
                  <a:r>
                    <a:rPr lang="en-US" sz="2000" dirty="0">
                      <a:latin typeface="Cambria" panose="02040503050406030204" pitchFamily="18" charset="0"/>
                      <a:ea typeface="Cambria" panose="02040503050406030204" pitchFamily="18" charset="0"/>
                    </a:rPr>
                    <a:t>, </a:t>
                  </a:r>
                  <a:r>
                    <a:rPr lang="en-US" sz="2000" dirty="0" err="1">
                      <a:latin typeface="Cambria" panose="02040503050406030204" pitchFamily="18" charset="0"/>
                      <a:ea typeface="Cambria" panose="02040503050406030204" pitchFamily="18" charset="0"/>
                    </a:rPr>
                    <a:t>yaitu</a:t>
                  </a:r>
                  <a:r>
                    <a:rPr lang="en-US" sz="2000" dirty="0">
                      <a:latin typeface="Cambria" panose="02040503050406030204" pitchFamily="18" charset="0"/>
                      <a:ea typeface="Cambria" panose="02040503050406030204" pitchFamily="18" charset="0"/>
                    </a:rPr>
                    <a:t> agar </a:t>
                  </a:r>
                  <a:r>
                    <a:rPr lang="en-US" sz="2000" i="1" dirty="0">
                      <a:latin typeface="Cambria" panose="02040503050406030204" pitchFamily="18" charset="0"/>
                      <a:ea typeface="Cambria" panose="02040503050406030204" pitchFamily="18" charset="0"/>
                    </a:rPr>
                    <a:t>p </a:t>
                  </a:r>
                  <a14:m>
                    <m:oMath xmlns:m="http://schemas.openxmlformats.org/officeDocument/2006/math">
                      <m:r>
                        <m:rPr>
                          <m:nor/>
                        </m:rPr>
                        <a:rPr lang="en-US" sz="2000" dirty="0">
                          <a:latin typeface="Cambria" panose="02040503050406030204" pitchFamily="18" charset="0"/>
                          <a:ea typeface="Cambria" panose="02040503050406030204" pitchFamily="18" charset="0"/>
                          <a:cs typeface="Calibri" panose="020F0502020204030204" pitchFamily="34" charset="0"/>
                        </a:rPr>
                        <m:t>→</m:t>
                      </m:r>
                    </m:oMath>
                  </a14:m>
                  <a:r>
                    <a:rPr lang="en-US" sz="2000" i="1" dirty="0">
                      <a:latin typeface="Cambria" panose="02040503050406030204" pitchFamily="18" charset="0"/>
                      <a:ea typeface="Cambria" panose="02040503050406030204" pitchFamily="18" charset="0"/>
                    </a:rPr>
                    <a:t> q </a:t>
                  </a:r>
                  <a:r>
                    <a:rPr lang="en-US" sz="2000" dirty="0" err="1">
                      <a:latin typeface="Cambria" panose="02040503050406030204" pitchFamily="18" charset="0"/>
                      <a:ea typeface="Cambria" panose="02040503050406030204" pitchFamily="18" charset="0"/>
                    </a:rPr>
                    <a:t>menghasilkan</a:t>
                  </a:r>
                  <a:r>
                    <a:rPr lang="en-US" sz="2000" dirty="0">
                      <a:latin typeface="Cambria" panose="02040503050406030204" pitchFamily="18" charset="0"/>
                      <a:ea typeface="Cambria" panose="02040503050406030204" pitchFamily="18" charset="0"/>
                    </a:rPr>
                    <a:t> </a:t>
                  </a:r>
                  <a:r>
                    <a:rPr lang="en-US" sz="2000" dirty="0" err="1">
                      <a:latin typeface="Cambria" panose="02040503050406030204" pitchFamily="18" charset="0"/>
                      <a:ea typeface="Cambria" panose="02040503050406030204" pitchFamily="18" charset="0"/>
                    </a:rPr>
                    <a:t>simpulan</a:t>
                  </a:r>
                  <a:r>
                    <a:rPr lang="en-US" sz="2000" dirty="0">
                      <a:latin typeface="Cambria" panose="02040503050406030204" pitchFamily="18" charset="0"/>
                      <a:ea typeface="Cambria" panose="02040503050406030204" pitchFamily="18" charset="0"/>
                    </a:rPr>
                    <a:t> </a:t>
                  </a:r>
                  <a:r>
                    <a:rPr lang="en-US" sz="2000" dirty="0" err="1">
                      <a:latin typeface="Cambria" panose="02040503050406030204" pitchFamily="18" charset="0"/>
                      <a:ea typeface="Cambria" panose="02040503050406030204" pitchFamily="18" charset="0"/>
                    </a:rPr>
                    <a:t>bernilai</a:t>
                  </a:r>
                  <a:r>
                    <a:rPr lang="en-US" sz="2000" dirty="0">
                      <a:latin typeface="Cambria" panose="02040503050406030204" pitchFamily="18" charset="0"/>
                      <a:ea typeface="Cambria" panose="02040503050406030204" pitchFamily="18" charset="0"/>
                    </a:rPr>
                    <a:t> </a:t>
                  </a:r>
                  <a:r>
                    <a:rPr lang="en-US" sz="2000" dirty="0" err="1">
                      <a:latin typeface="Cambria" panose="02040503050406030204" pitchFamily="18" charset="0"/>
                      <a:ea typeface="Cambria" panose="02040503050406030204" pitchFamily="18" charset="0"/>
                    </a:rPr>
                    <a:t>benar</a:t>
                  </a:r>
                  <a:r>
                    <a:rPr lang="en-US" sz="2000" dirty="0">
                      <a:latin typeface="Cambria" panose="02040503050406030204" pitchFamily="18" charset="0"/>
                      <a:ea typeface="Cambria" panose="02040503050406030204" pitchFamily="18" charset="0"/>
                    </a:rPr>
                    <a:t>, </a:t>
                  </a:r>
                  <a:r>
                    <a:rPr lang="en-US" sz="2000" dirty="0" err="1">
                      <a:latin typeface="Cambria" panose="02040503050406030204" pitchFamily="18" charset="0"/>
                      <a:ea typeface="Cambria" panose="02040503050406030204" pitchFamily="18" charset="0"/>
                    </a:rPr>
                    <a:t>maka</a:t>
                  </a:r>
                  <a:r>
                    <a:rPr lang="en-US" sz="2000" dirty="0">
                      <a:latin typeface="Cambria" panose="02040503050406030204" pitchFamily="18" charset="0"/>
                      <a:ea typeface="Cambria" panose="02040503050406030204" pitchFamily="18" charset="0"/>
                    </a:rPr>
                    <a:t> q </a:t>
                  </a:r>
                  <a:r>
                    <a:rPr lang="en-US" sz="2000" dirty="0" err="1">
                      <a:latin typeface="Cambria" panose="02040503050406030204" pitchFamily="18" charset="0"/>
                      <a:ea typeface="Cambria" panose="02040503050406030204" pitchFamily="18" charset="0"/>
                    </a:rPr>
                    <a:t>harus</a:t>
                  </a:r>
                  <a:r>
                    <a:rPr lang="en-US" sz="2000" dirty="0">
                      <a:latin typeface="Cambria" panose="02040503050406030204" pitchFamily="18" charset="0"/>
                      <a:ea typeface="Cambria" panose="02040503050406030204" pitchFamily="18" charset="0"/>
                    </a:rPr>
                    <a:t> </a:t>
                  </a:r>
                  <a:r>
                    <a:rPr lang="en-US" sz="2000" dirty="0" err="1">
                      <a:latin typeface="Cambria" panose="02040503050406030204" pitchFamily="18" charset="0"/>
                      <a:ea typeface="Cambria" panose="02040503050406030204" pitchFamily="18" charset="0"/>
                    </a:rPr>
                    <a:t>bernilai</a:t>
                  </a:r>
                  <a:r>
                    <a:rPr lang="en-US" sz="2000" dirty="0">
                      <a:latin typeface="Cambria" panose="02040503050406030204" pitchFamily="18" charset="0"/>
                      <a:ea typeface="Cambria" panose="02040503050406030204" pitchFamily="18" charset="0"/>
                    </a:rPr>
                    <a:t> </a:t>
                  </a:r>
                  <a:r>
                    <a:rPr lang="en-US" sz="2000" dirty="0" err="1">
                      <a:latin typeface="Cambria" panose="02040503050406030204" pitchFamily="18" charset="0"/>
                      <a:ea typeface="Cambria" panose="02040503050406030204" pitchFamily="18" charset="0"/>
                    </a:rPr>
                    <a:t>benar</a:t>
                  </a:r>
                  <a:r>
                    <a:rPr lang="en-US" sz="2000" dirty="0">
                      <a:latin typeface="Cambria" panose="02040503050406030204" pitchFamily="18" charset="0"/>
                      <a:ea typeface="Cambria" panose="02040503050406030204" pitchFamily="18" charset="0"/>
                    </a:rPr>
                    <a:t>.</a:t>
                  </a:r>
                </a:p>
              </p:txBody>
            </p:sp>
          </mc:Choice>
          <mc:Fallback xmlns="">
            <p:sp>
              <p:nvSpPr>
                <p:cNvPr id="39" name="TextBox 3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099485" y="1852304"/>
                  <a:ext cx="7366392" cy="1015663"/>
                </a:xfrm>
                <a:prstGeom prst="rect">
                  <a:avLst/>
                </a:prstGeom>
                <a:blipFill>
                  <a:blip r:embed="rId2"/>
                  <a:stretch>
                    <a:fillRect l="-904" t="-3593" r="-822" b="-9581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50" name="TextBox 49"/>
          <p:cNvSpPr txBox="1"/>
          <p:nvPr/>
        </p:nvSpPr>
        <p:spPr>
          <a:xfrm flipH="1">
            <a:off x="4028702" y="4113573"/>
            <a:ext cx="47345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dirty="0">
                <a:solidFill>
                  <a:schemeClr val="accent5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Modus </a:t>
            </a:r>
            <a:r>
              <a:rPr lang="en-US" sz="2800" dirty="0" err="1">
                <a:solidFill>
                  <a:schemeClr val="accent5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Tollens</a:t>
            </a:r>
            <a:endParaRPr lang="en-US" sz="2800" dirty="0">
              <a:solidFill>
                <a:schemeClr val="accent5">
                  <a:lumMod val="5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1299411" y="4624534"/>
            <a:ext cx="758210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Proses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pengambilan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simpulan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dengan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tollens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sebenernya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mirip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dengan modus ponens.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Perbedaannya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adalaah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premis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kedua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simpulan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merupakan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negasi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dari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setiap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proposisi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pada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premis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awal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  <p:grpSp>
        <p:nvGrpSpPr>
          <p:cNvPr id="52" name="Google Shape;5329;p65"/>
          <p:cNvGrpSpPr/>
          <p:nvPr/>
        </p:nvGrpSpPr>
        <p:grpSpPr>
          <a:xfrm flipH="1">
            <a:off x="8876659" y="3641318"/>
            <a:ext cx="1893138" cy="1560414"/>
            <a:chOff x="243636" y="1617213"/>
            <a:chExt cx="1323328" cy="1090749"/>
          </a:xfrm>
          <a:solidFill>
            <a:schemeClr val="accent2">
              <a:lumMod val="75000"/>
            </a:schemeClr>
          </a:solidFill>
        </p:grpSpPr>
        <p:sp>
          <p:nvSpPr>
            <p:cNvPr id="53" name="Google Shape;5330;p65"/>
            <p:cNvSpPr/>
            <p:nvPr/>
          </p:nvSpPr>
          <p:spPr>
            <a:xfrm>
              <a:off x="413250" y="1792400"/>
              <a:ext cx="740375" cy="740375"/>
            </a:xfrm>
            <a:custGeom>
              <a:avLst/>
              <a:gdLst/>
              <a:ahLst/>
              <a:cxnLst/>
              <a:rect l="l" t="t" r="r" b="b"/>
              <a:pathLst>
                <a:path w="29615" h="29615" extrusionOk="0">
                  <a:moveTo>
                    <a:pt x="14810" y="1"/>
                  </a:moveTo>
                  <a:cubicBezTo>
                    <a:pt x="6631" y="1"/>
                    <a:pt x="1" y="6631"/>
                    <a:pt x="1" y="14809"/>
                  </a:cubicBezTo>
                  <a:cubicBezTo>
                    <a:pt x="1" y="22988"/>
                    <a:pt x="6631" y="29615"/>
                    <a:pt x="14810" y="29615"/>
                  </a:cubicBezTo>
                  <a:cubicBezTo>
                    <a:pt x="22988" y="29615"/>
                    <a:pt x="29615" y="22988"/>
                    <a:pt x="29615" y="14809"/>
                  </a:cubicBezTo>
                  <a:cubicBezTo>
                    <a:pt x="29615" y="6631"/>
                    <a:pt x="22988" y="1"/>
                    <a:pt x="14810" y="1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4" name="Google Shape;5331;p65"/>
            <p:cNvSpPr/>
            <p:nvPr/>
          </p:nvSpPr>
          <p:spPr>
            <a:xfrm rot="16200000">
              <a:off x="335237" y="1525612"/>
              <a:ext cx="1090749" cy="1273951"/>
            </a:xfrm>
            <a:custGeom>
              <a:avLst/>
              <a:gdLst/>
              <a:ahLst/>
              <a:cxnLst/>
              <a:rect l="l" t="t" r="r" b="b"/>
              <a:pathLst>
                <a:path w="43630" h="50958" extrusionOk="0">
                  <a:moveTo>
                    <a:pt x="21815" y="0"/>
                  </a:moveTo>
                  <a:cubicBezTo>
                    <a:pt x="9785" y="0"/>
                    <a:pt x="0" y="9788"/>
                    <a:pt x="0" y="21814"/>
                  </a:cubicBezTo>
                  <a:cubicBezTo>
                    <a:pt x="11" y="22289"/>
                    <a:pt x="401" y="22672"/>
                    <a:pt x="879" y="22672"/>
                  </a:cubicBezTo>
                  <a:cubicBezTo>
                    <a:pt x="1354" y="22672"/>
                    <a:pt x="1744" y="22289"/>
                    <a:pt x="1755" y="21814"/>
                  </a:cubicBezTo>
                  <a:cubicBezTo>
                    <a:pt x="1755" y="10757"/>
                    <a:pt x="10753" y="1755"/>
                    <a:pt x="21811" y="1755"/>
                  </a:cubicBezTo>
                  <a:cubicBezTo>
                    <a:pt x="32869" y="1755"/>
                    <a:pt x="41870" y="10753"/>
                    <a:pt x="41870" y="21814"/>
                  </a:cubicBezTo>
                  <a:cubicBezTo>
                    <a:pt x="41870" y="32872"/>
                    <a:pt x="32872" y="41870"/>
                    <a:pt x="21815" y="41870"/>
                  </a:cubicBezTo>
                  <a:cubicBezTo>
                    <a:pt x="21329" y="41870"/>
                    <a:pt x="20935" y="42263"/>
                    <a:pt x="20935" y="42750"/>
                  </a:cubicBezTo>
                  <a:lnTo>
                    <a:pt x="20935" y="50957"/>
                  </a:lnTo>
                  <a:lnTo>
                    <a:pt x="22694" y="50942"/>
                  </a:lnTo>
                  <a:lnTo>
                    <a:pt x="22694" y="43610"/>
                  </a:lnTo>
                  <a:cubicBezTo>
                    <a:pt x="34316" y="43147"/>
                    <a:pt x="43629" y="33547"/>
                    <a:pt x="43626" y="21814"/>
                  </a:cubicBezTo>
                  <a:cubicBezTo>
                    <a:pt x="43626" y="9785"/>
                    <a:pt x="33841" y="0"/>
                    <a:pt x="21815" y="0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5" name="Google Shape;5332;p65"/>
            <p:cNvSpPr/>
            <p:nvPr/>
          </p:nvSpPr>
          <p:spPr>
            <a:xfrm rot="16200000">
              <a:off x="1329839" y="2075937"/>
              <a:ext cx="300950" cy="173300"/>
            </a:xfrm>
            <a:custGeom>
              <a:avLst/>
              <a:gdLst/>
              <a:ahLst/>
              <a:cxnLst/>
              <a:rect l="l" t="t" r="r" b="b"/>
              <a:pathLst>
                <a:path w="12038" h="6932" extrusionOk="0">
                  <a:moveTo>
                    <a:pt x="11088" y="1"/>
                  </a:moveTo>
                  <a:cubicBezTo>
                    <a:pt x="10863" y="1"/>
                    <a:pt x="10637" y="87"/>
                    <a:pt x="10465" y="260"/>
                  </a:cubicBezTo>
                  <a:lnTo>
                    <a:pt x="6869" y="3859"/>
                  </a:lnTo>
                  <a:lnTo>
                    <a:pt x="5982" y="4742"/>
                  </a:lnTo>
                  <a:lnTo>
                    <a:pt x="5110" y="3874"/>
                  </a:lnTo>
                  <a:lnTo>
                    <a:pt x="1496" y="260"/>
                  </a:lnTo>
                  <a:cubicBezTo>
                    <a:pt x="1342" y="153"/>
                    <a:pt x="1165" y="102"/>
                    <a:pt x="990" y="102"/>
                  </a:cubicBezTo>
                  <a:cubicBezTo>
                    <a:pt x="731" y="102"/>
                    <a:pt x="475" y="214"/>
                    <a:pt x="298" y="427"/>
                  </a:cubicBezTo>
                  <a:cubicBezTo>
                    <a:pt x="1" y="783"/>
                    <a:pt x="27" y="1306"/>
                    <a:pt x="353" y="1636"/>
                  </a:cubicBezTo>
                  <a:lnTo>
                    <a:pt x="5389" y="6675"/>
                  </a:lnTo>
                  <a:cubicBezTo>
                    <a:pt x="5561" y="6846"/>
                    <a:pt x="5786" y="6931"/>
                    <a:pt x="6010" y="6931"/>
                  </a:cubicBezTo>
                  <a:cubicBezTo>
                    <a:pt x="6235" y="6931"/>
                    <a:pt x="6459" y="6846"/>
                    <a:pt x="6632" y="6675"/>
                  </a:cubicBezTo>
                  <a:lnTo>
                    <a:pt x="11667" y="1636"/>
                  </a:lnTo>
                  <a:cubicBezTo>
                    <a:pt x="12019" y="1250"/>
                    <a:pt x="12038" y="668"/>
                    <a:pt x="11711" y="260"/>
                  </a:cubicBezTo>
                  <a:cubicBezTo>
                    <a:pt x="11539" y="87"/>
                    <a:pt x="11313" y="1"/>
                    <a:pt x="11088" y="1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49" name="Rectangle 48"/>
          <p:cNvSpPr/>
          <p:nvPr/>
        </p:nvSpPr>
        <p:spPr>
          <a:xfrm flipH="1">
            <a:off x="9475624" y="3867526"/>
            <a:ext cx="1043877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6600" dirty="0">
                <a:solidFill>
                  <a:schemeClr val="accent5">
                    <a:lumMod val="50000"/>
                  </a:schemeClr>
                </a:solidFill>
              </a:rPr>
              <a:t>02</a:t>
            </a: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26028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626714" y="601579"/>
            <a:ext cx="10923337" cy="6256421"/>
            <a:chOff x="619094" y="601579"/>
            <a:chExt cx="10923337" cy="6256421"/>
          </a:xfrm>
        </p:grpSpPr>
        <p:sp>
          <p:nvSpPr>
            <p:cNvPr id="31" name="Rectangle 30"/>
            <p:cNvSpPr/>
            <p:nvPr/>
          </p:nvSpPr>
          <p:spPr>
            <a:xfrm>
              <a:off x="6078490" y="601579"/>
              <a:ext cx="5463941" cy="6256421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" name="Rectangle 1"/>
            <p:cNvSpPr/>
            <p:nvPr/>
          </p:nvSpPr>
          <p:spPr>
            <a:xfrm>
              <a:off x="619094" y="601579"/>
              <a:ext cx="5463941" cy="6256421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2594422" y="1226880"/>
            <a:ext cx="32105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accent5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Modus </a:t>
            </a:r>
            <a:r>
              <a:rPr lang="en-US" sz="2400" dirty="0" err="1">
                <a:solidFill>
                  <a:schemeClr val="accent5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Penambahan</a:t>
            </a:r>
            <a:r>
              <a:rPr lang="en-US" sz="2400" dirty="0">
                <a:solidFill>
                  <a:schemeClr val="accent5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chemeClr val="accent5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Disjungtif</a:t>
            </a:r>
            <a:endParaRPr lang="en-US" sz="2400" dirty="0">
              <a:solidFill>
                <a:schemeClr val="accent5">
                  <a:lumMod val="5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Box 38"/>
              <p:cNvSpPr txBox="1"/>
              <p:nvPr/>
            </p:nvSpPr>
            <p:spPr>
              <a:xfrm>
                <a:off x="2594422" y="2272200"/>
                <a:ext cx="3379658" cy="16312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Dengan </a:t>
                </a:r>
                <a:r>
                  <a:rPr lang="en-US" sz="2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penghubung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“</a:t>
                </a:r>
                <a14:m>
                  <m:oMath xmlns:m="http://schemas.openxmlformats.org/officeDocument/2006/math">
                    <m:r>
                      <a:rPr lang="en-US" sz="20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∨</m:t>
                    </m:r>
                  </m:oMath>
                </a14:m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” pada </a:t>
                </a:r>
                <a:r>
                  <a:rPr lang="en-US" sz="2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aturan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disjungtif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, </a:t>
                </a:r>
                <a:r>
                  <a:rPr lang="en-US" sz="2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jika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salah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satu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pernyataan </a:t>
                </a:r>
                <a:r>
                  <a:rPr lang="en-US" sz="2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bernilai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benar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, </a:t>
                </a:r>
                <a:r>
                  <a:rPr lang="en-US" sz="2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disjungsi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akan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bernilai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benar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39" name="TextBox 3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94422" y="2272200"/>
                <a:ext cx="3379658" cy="1631216"/>
              </a:xfrm>
              <a:prstGeom prst="rect">
                <a:avLst/>
              </a:prstGeom>
              <a:blipFill>
                <a:blip r:embed="rId2"/>
                <a:stretch>
                  <a:fillRect l="-1986" t="-2247" r="-1264" b="-599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0" name="TextBox 49"/>
          <p:cNvSpPr txBox="1"/>
          <p:nvPr/>
        </p:nvSpPr>
        <p:spPr>
          <a:xfrm flipH="1">
            <a:off x="5862048" y="1204609"/>
            <a:ext cx="36519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>
                <a:solidFill>
                  <a:schemeClr val="accent5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Modus </a:t>
            </a:r>
            <a:r>
              <a:rPr lang="en-US" sz="2400" dirty="0" err="1">
                <a:solidFill>
                  <a:schemeClr val="accent5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Penyederhanaan</a:t>
            </a:r>
            <a:r>
              <a:rPr lang="en-US" sz="2400" dirty="0">
                <a:solidFill>
                  <a:schemeClr val="accent5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chemeClr val="accent5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Konjungtif</a:t>
            </a:r>
            <a:endParaRPr lang="en-US" sz="2400" dirty="0">
              <a:solidFill>
                <a:schemeClr val="accent5">
                  <a:lumMod val="5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1" name="TextBox 50"/>
              <p:cNvSpPr txBox="1"/>
              <p:nvPr/>
            </p:nvSpPr>
            <p:spPr>
              <a:xfrm>
                <a:off x="6195548" y="2287057"/>
                <a:ext cx="3497250" cy="19389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Dalam modus </a:t>
                </a:r>
                <a:r>
                  <a:rPr lang="en-US" sz="2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ini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, </a:t>
                </a:r>
                <a:r>
                  <a:rPr lang="en-US" sz="2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jika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beberapa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pernyataan </a:t>
                </a:r>
                <a:r>
                  <a:rPr lang="en-US" sz="2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dihubungkan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dengan </a:t>
                </a:r>
                <a:r>
                  <a:rPr lang="en-US" sz="2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pengubung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“</a:t>
                </a:r>
                <a14:m>
                  <m:oMath xmlns:m="http://schemas.openxmlformats.org/officeDocument/2006/math">
                    <m:r>
                      <a:rPr lang="en-US" sz="20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∧</m:t>
                    </m:r>
                  </m:oMath>
                </a14:m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”, </a:t>
                </a:r>
                <a:r>
                  <a:rPr lang="en-US" sz="2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maka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dapat </a:t>
                </a:r>
                <a:r>
                  <a:rPr lang="en-US" sz="2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diambil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salah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satu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pernyataan </a:t>
                </a:r>
                <a:r>
                  <a:rPr lang="en-US" sz="2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secara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khusus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51" name="TextBox 5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95548" y="2287057"/>
                <a:ext cx="3497250" cy="1938992"/>
              </a:xfrm>
              <a:prstGeom prst="rect">
                <a:avLst/>
              </a:prstGeom>
              <a:blipFill>
                <a:blip r:embed="rId3"/>
                <a:stretch>
                  <a:fillRect l="-1742" t="-1572" r="-1394" b="-471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9" name="Google Shape;5329;p65"/>
          <p:cNvGrpSpPr/>
          <p:nvPr/>
        </p:nvGrpSpPr>
        <p:grpSpPr>
          <a:xfrm>
            <a:off x="689101" y="1111667"/>
            <a:ext cx="1893138" cy="1560414"/>
            <a:chOff x="243636" y="1617213"/>
            <a:chExt cx="1323328" cy="1090749"/>
          </a:xfrm>
          <a:solidFill>
            <a:schemeClr val="accent2">
              <a:lumMod val="75000"/>
            </a:schemeClr>
          </a:solidFill>
        </p:grpSpPr>
        <p:sp>
          <p:nvSpPr>
            <p:cNvPr id="20" name="Google Shape;5330;p65"/>
            <p:cNvSpPr/>
            <p:nvPr/>
          </p:nvSpPr>
          <p:spPr>
            <a:xfrm>
              <a:off x="413250" y="1792400"/>
              <a:ext cx="740375" cy="740375"/>
            </a:xfrm>
            <a:custGeom>
              <a:avLst/>
              <a:gdLst/>
              <a:ahLst/>
              <a:cxnLst/>
              <a:rect l="l" t="t" r="r" b="b"/>
              <a:pathLst>
                <a:path w="29615" h="29615" extrusionOk="0">
                  <a:moveTo>
                    <a:pt x="14810" y="1"/>
                  </a:moveTo>
                  <a:cubicBezTo>
                    <a:pt x="6631" y="1"/>
                    <a:pt x="1" y="6631"/>
                    <a:pt x="1" y="14809"/>
                  </a:cubicBezTo>
                  <a:cubicBezTo>
                    <a:pt x="1" y="22988"/>
                    <a:pt x="6631" y="29615"/>
                    <a:pt x="14810" y="29615"/>
                  </a:cubicBezTo>
                  <a:cubicBezTo>
                    <a:pt x="22988" y="29615"/>
                    <a:pt x="29615" y="22988"/>
                    <a:pt x="29615" y="14809"/>
                  </a:cubicBezTo>
                  <a:cubicBezTo>
                    <a:pt x="29615" y="6631"/>
                    <a:pt x="22988" y="1"/>
                    <a:pt x="14810" y="1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1" name="Google Shape;5331;p65"/>
            <p:cNvSpPr/>
            <p:nvPr/>
          </p:nvSpPr>
          <p:spPr>
            <a:xfrm rot="16200000">
              <a:off x="335237" y="1525612"/>
              <a:ext cx="1090749" cy="1273951"/>
            </a:xfrm>
            <a:custGeom>
              <a:avLst/>
              <a:gdLst/>
              <a:ahLst/>
              <a:cxnLst/>
              <a:rect l="l" t="t" r="r" b="b"/>
              <a:pathLst>
                <a:path w="43630" h="50958" extrusionOk="0">
                  <a:moveTo>
                    <a:pt x="21815" y="0"/>
                  </a:moveTo>
                  <a:cubicBezTo>
                    <a:pt x="9785" y="0"/>
                    <a:pt x="0" y="9788"/>
                    <a:pt x="0" y="21814"/>
                  </a:cubicBezTo>
                  <a:cubicBezTo>
                    <a:pt x="11" y="22289"/>
                    <a:pt x="401" y="22672"/>
                    <a:pt x="879" y="22672"/>
                  </a:cubicBezTo>
                  <a:cubicBezTo>
                    <a:pt x="1354" y="22672"/>
                    <a:pt x="1744" y="22289"/>
                    <a:pt x="1755" y="21814"/>
                  </a:cubicBezTo>
                  <a:cubicBezTo>
                    <a:pt x="1755" y="10757"/>
                    <a:pt x="10753" y="1755"/>
                    <a:pt x="21811" y="1755"/>
                  </a:cubicBezTo>
                  <a:cubicBezTo>
                    <a:pt x="32869" y="1755"/>
                    <a:pt x="41870" y="10753"/>
                    <a:pt x="41870" y="21814"/>
                  </a:cubicBezTo>
                  <a:cubicBezTo>
                    <a:pt x="41870" y="32872"/>
                    <a:pt x="32872" y="41870"/>
                    <a:pt x="21815" y="41870"/>
                  </a:cubicBezTo>
                  <a:cubicBezTo>
                    <a:pt x="21329" y="41870"/>
                    <a:pt x="20935" y="42263"/>
                    <a:pt x="20935" y="42750"/>
                  </a:cubicBezTo>
                  <a:lnTo>
                    <a:pt x="20935" y="50957"/>
                  </a:lnTo>
                  <a:lnTo>
                    <a:pt x="22694" y="50942"/>
                  </a:lnTo>
                  <a:lnTo>
                    <a:pt x="22694" y="43610"/>
                  </a:lnTo>
                  <a:cubicBezTo>
                    <a:pt x="34316" y="43147"/>
                    <a:pt x="43629" y="33547"/>
                    <a:pt x="43626" y="21814"/>
                  </a:cubicBezTo>
                  <a:cubicBezTo>
                    <a:pt x="43626" y="9785"/>
                    <a:pt x="33841" y="0"/>
                    <a:pt x="21815" y="0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2" name="Google Shape;5332;p65"/>
            <p:cNvSpPr/>
            <p:nvPr/>
          </p:nvSpPr>
          <p:spPr>
            <a:xfrm rot="16200000">
              <a:off x="1329839" y="2075937"/>
              <a:ext cx="300950" cy="173300"/>
            </a:xfrm>
            <a:custGeom>
              <a:avLst/>
              <a:gdLst/>
              <a:ahLst/>
              <a:cxnLst/>
              <a:rect l="l" t="t" r="r" b="b"/>
              <a:pathLst>
                <a:path w="12038" h="6932" extrusionOk="0">
                  <a:moveTo>
                    <a:pt x="11088" y="1"/>
                  </a:moveTo>
                  <a:cubicBezTo>
                    <a:pt x="10863" y="1"/>
                    <a:pt x="10637" y="87"/>
                    <a:pt x="10465" y="260"/>
                  </a:cubicBezTo>
                  <a:lnTo>
                    <a:pt x="6869" y="3859"/>
                  </a:lnTo>
                  <a:lnTo>
                    <a:pt x="5982" y="4742"/>
                  </a:lnTo>
                  <a:lnTo>
                    <a:pt x="5110" y="3874"/>
                  </a:lnTo>
                  <a:lnTo>
                    <a:pt x="1496" y="260"/>
                  </a:lnTo>
                  <a:cubicBezTo>
                    <a:pt x="1342" y="153"/>
                    <a:pt x="1165" y="102"/>
                    <a:pt x="990" y="102"/>
                  </a:cubicBezTo>
                  <a:cubicBezTo>
                    <a:pt x="731" y="102"/>
                    <a:pt x="475" y="214"/>
                    <a:pt x="298" y="427"/>
                  </a:cubicBezTo>
                  <a:cubicBezTo>
                    <a:pt x="1" y="783"/>
                    <a:pt x="27" y="1306"/>
                    <a:pt x="353" y="1636"/>
                  </a:cubicBezTo>
                  <a:lnTo>
                    <a:pt x="5389" y="6675"/>
                  </a:lnTo>
                  <a:cubicBezTo>
                    <a:pt x="5561" y="6846"/>
                    <a:pt x="5786" y="6931"/>
                    <a:pt x="6010" y="6931"/>
                  </a:cubicBezTo>
                  <a:cubicBezTo>
                    <a:pt x="6235" y="6931"/>
                    <a:pt x="6459" y="6846"/>
                    <a:pt x="6632" y="6675"/>
                  </a:cubicBezTo>
                  <a:lnTo>
                    <a:pt x="11667" y="1636"/>
                  </a:lnTo>
                  <a:cubicBezTo>
                    <a:pt x="12019" y="1250"/>
                    <a:pt x="12038" y="668"/>
                    <a:pt x="11711" y="260"/>
                  </a:cubicBezTo>
                  <a:cubicBezTo>
                    <a:pt x="11539" y="87"/>
                    <a:pt x="11313" y="1"/>
                    <a:pt x="11088" y="1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37" name="Rectangle 36"/>
          <p:cNvSpPr/>
          <p:nvPr/>
        </p:nvSpPr>
        <p:spPr>
          <a:xfrm>
            <a:off x="939397" y="1337875"/>
            <a:ext cx="1043876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6600" dirty="0">
                <a:solidFill>
                  <a:schemeClr val="accent5">
                    <a:lumMod val="50000"/>
                  </a:schemeClr>
                </a:solidFill>
              </a:rPr>
              <a:t>03</a:t>
            </a:r>
          </a:p>
        </p:txBody>
      </p:sp>
      <p:grpSp>
        <p:nvGrpSpPr>
          <p:cNvPr id="27" name="Google Shape;5329;p65"/>
          <p:cNvGrpSpPr/>
          <p:nvPr/>
        </p:nvGrpSpPr>
        <p:grpSpPr>
          <a:xfrm flipH="1">
            <a:off x="9574956" y="1226880"/>
            <a:ext cx="1893138" cy="1560414"/>
            <a:chOff x="243636" y="1617213"/>
            <a:chExt cx="1323328" cy="1090749"/>
          </a:xfrm>
          <a:solidFill>
            <a:schemeClr val="accent2">
              <a:lumMod val="75000"/>
            </a:schemeClr>
          </a:solidFill>
        </p:grpSpPr>
        <p:sp>
          <p:nvSpPr>
            <p:cNvPr id="28" name="Google Shape;5330;p65"/>
            <p:cNvSpPr/>
            <p:nvPr/>
          </p:nvSpPr>
          <p:spPr>
            <a:xfrm>
              <a:off x="413250" y="1792400"/>
              <a:ext cx="740375" cy="740375"/>
            </a:xfrm>
            <a:custGeom>
              <a:avLst/>
              <a:gdLst/>
              <a:ahLst/>
              <a:cxnLst/>
              <a:rect l="l" t="t" r="r" b="b"/>
              <a:pathLst>
                <a:path w="29615" h="29615" extrusionOk="0">
                  <a:moveTo>
                    <a:pt x="14810" y="1"/>
                  </a:moveTo>
                  <a:cubicBezTo>
                    <a:pt x="6631" y="1"/>
                    <a:pt x="1" y="6631"/>
                    <a:pt x="1" y="14809"/>
                  </a:cubicBezTo>
                  <a:cubicBezTo>
                    <a:pt x="1" y="22988"/>
                    <a:pt x="6631" y="29615"/>
                    <a:pt x="14810" y="29615"/>
                  </a:cubicBezTo>
                  <a:cubicBezTo>
                    <a:pt x="22988" y="29615"/>
                    <a:pt x="29615" y="22988"/>
                    <a:pt x="29615" y="14809"/>
                  </a:cubicBezTo>
                  <a:cubicBezTo>
                    <a:pt x="29615" y="6631"/>
                    <a:pt x="22988" y="1"/>
                    <a:pt x="14810" y="1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9" name="Google Shape;5331;p65"/>
            <p:cNvSpPr/>
            <p:nvPr/>
          </p:nvSpPr>
          <p:spPr>
            <a:xfrm rot="16200000">
              <a:off x="335237" y="1525612"/>
              <a:ext cx="1090749" cy="1273951"/>
            </a:xfrm>
            <a:custGeom>
              <a:avLst/>
              <a:gdLst/>
              <a:ahLst/>
              <a:cxnLst/>
              <a:rect l="l" t="t" r="r" b="b"/>
              <a:pathLst>
                <a:path w="43630" h="50958" extrusionOk="0">
                  <a:moveTo>
                    <a:pt x="21815" y="0"/>
                  </a:moveTo>
                  <a:cubicBezTo>
                    <a:pt x="9785" y="0"/>
                    <a:pt x="0" y="9788"/>
                    <a:pt x="0" y="21814"/>
                  </a:cubicBezTo>
                  <a:cubicBezTo>
                    <a:pt x="11" y="22289"/>
                    <a:pt x="401" y="22672"/>
                    <a:pt x="879" y="22672"/>
                  </a:cubicBezTo>
                  <a:cubicBezTo>
                    <a:pt x="1354" y="22672"/>
                    <a:pt x="1744" y="22289"/>
                    <a:pt x="1755" y="21814"/>
                  </a:cubicBezTo>
                  <a:cubicBezTo>
                    <a:pt x="1755" y="10757"/>
                    <a:pt x="10753" y="1755"/>
                    <a:pt x="21811" y="1755"/>
                  </a:cubicBezTo>
                  <a:cubicBezTo>
                    <a:pt x="32869" y="1755"/>
                    <a:pt x="41870" y="10753"/>
                    <a:pt x="41870" y="21814"/>
                  </a:cubicBezTo>
                  <a:cubicBezTo>
                    <a:pt x="41870" y="32872"/>
                    <a:pt x="32872" y="41870"/>
                    <a:pt x="21815" y="41870"/>
                  </a:cubicBezTo>
                  <a:cubicBezTo>
                    <a:pt x="21329" y="41870"/>
                    <a:pt x="20935" y="42263"/>
                    <a:pt x="20935" y="42750"/>
                  </a:cubicBezTo>
                  <a:lnTo>
                    <a:pt x="20935" y="50957"/>
                  </a:lnTo>
                  <a:lnTo>
                    <a:pt x="22694" y="50942"/>
                  </a:lnTo>
                  <a:lnTo>
                    <a:pt x="22694" y="43610"/>
                  </a:lnTo>
                  <a:cubicBezTo>
                    <a:pt x="34316" y="43147"/>
                    <a:pt x="43629" y="33547"/>
                    <a:pt x="43626" y="21814"/>
                  </a:cubicBezTo>
                  <a:cubicBezTo>
                    <a:pt x="43626" y="9785"/>
                    <a:pt x="33841" y="0"/>
                    <a:pt x="21815" y="0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0" name="Google Shape;5332;p65"/>
            <p:cNvSpPr/>
            <p:nvPr/>
          </p:nvSpPr>
          <p:spPr>
            <a:xfrm rot="16200000">
              <a:off x="1329839" y="2075937"/>
              <a:ext cx="300950" cy="173300"/>
            </a:xfrm>
            <a:custGeom>
              <a:avLst/>
              <a:gdLst/>
              <a:ahLst/>
              <a:cxnLst/>
              <a:rect l="l" t="t" r="r" b="b"/>
              <a:pathLst>
                <a:path w="12038" h="6932" extrusionOk="0">
                  <a:moveTo>
                    <a:pt x="11088" y="1"/>
                  </a:moveTo>
                  <a:cubicBezTo>
                    <a:pt x="10863" y="1"/>
                    <a:pt x="10637" y="87"/>
                    <a:pt x="10465" y="260"/>
                  </a:cubicBezTo>
                  <a:lnTo>
                    <a:pt x="6869" y="3859"/>
                  </a:lnTo>
                  <a:lnTo>
                    <a:pt x="5982" y="4742"/>
                  </a:lnTo>
                  <a:lnTo>
                    <a:pt x="5110" y="3874"/>
                  </a:lnTo>
                  <a:lnTo>
                    <a:pt x="1496" y="260"/>
                  </a:lnTo>
                  <a:cubicBezTo>
                    <a:pt x="1342" y="153"/>
                    <a:pt x="1165" y="102"/>
                    <a:pt x="990" y="102"/>
                  </a:cubicBezTo>
                  <a:cubicBezTo>
                    <a:pt x="731" y="102"/>
                    <a:pt x="475" y="214"/>
                    <a:pt x="298" y="427"/>
                  </a:cubicBezTo>
                  <a:cubicBezTo>
                    <a:pt x="1" y="783"/>
                    <a:pt x="27" y="1306"/>
                    <a:pt x="353" y="1636"/>
                  </a:cubicBezTo>
                  <a:lnTo>
                    <a:pt x="5389" y="6675"/>
                  </a:lnTo>
                  <a:cubicBezTo>
                    <a:pt x="5561" y="6846"/>
                    <a:pt x="5786" y="6931"/>
                    <a:pt x="6010" y="6931"/>
                  </a:cubicBezTo>
                  <a:cubicBezTo>
                    <a:pt x="6235" y="6931"/>
                    <a:pt x="6459" y="6846"/>
                    <a:pt x="6632" y="6675"/>
                  </a:cubicBezTo>
                  <a:lnTo>
                    <a:pt x="11667" y="1636"/>
                  </a:lnTo>
                  <a:cubicBezTo>
                    <a:pt x="12019" y="1250"/>
                    <a:pt x="12038" y="668"/>
                    <a:pt x="11711" y="260"/>
                  </a:cubicBezTo>
                  <a:cubicBezTo>
                    <a:pt x="11539" y="87"/>
                    <a:pt x="11313" y="1"/>
                    <a:pt x="11088" y="1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49" name="Rectangle 48"/>
          <p:cNvSpPr/>
          <p:nvPr/>
        </p:nvSpPr>
        <p:spPr>
          <a:xfrm flipH="1">
            <a:off x="10173921" y="1418932"/>
            <a:ext cx="1043877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6600" dirty="0">
                <a:solidFill>
                  <a:schemeClr val="accent5">
                    <a:lumMod val="50000"/>
                  </a:schemeClr>
                </a:solidFill>
              </a:rPr>
              <a:t>04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3281903" y="5122669"/>
                <a:ext cx="2820679" cy="6712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𝑝</m:t>
                          </m:r>
                        </m:num>
                        <m:den>
                          <m:r>
                            <a:rPr lang="en-US" sz="20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∴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𝑝</m:t>
                          </m:r>
                          <m: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∨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𝑞</m:t>
                          </m:r>
                        </m:den>
                      </m:f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81903" y="5122669"/>
                <a:ext cx="2820679" cy="67127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Box 35"/>
              <p:cNvSpPr txBox="1"/>
              <p:nvPr/>
            </p:nvSpPr>
            <p:spPr>
              <a:xfrm>
                <a:off x="1013634" y="5122670"/>
                <a:ext cx="2820679" cy="6712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𝑝</m:t>
                          </m:r>
                        </m:num>
                        <m:den>
                          <m:r>
                            <a:rPr lang="en-US" sz="20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∴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𝑝</m:t>
                          </m:r>
                          <m: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∨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𝑞</m:t>
                          </m:r>
                        </m:den>
                      </m:f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36" name="TextBox 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3634" y="5122670"/>
                <a:ext cx="2820679" cy="67127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/>
          <p:cNvSpPr txBox="1"/>
          <p:nvPr/>
        </p:nvSpPr>
        <p:spPr>
          <a:xfrm>
            <a:off x="3281903" y="5244689"/>
            <a:ext cx="8491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endParaRPr 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235932" y="4253626"/>
            <a:ext cx="47381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Notasi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dalam modus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penambahan</a:t>
            </a:r>
            <a:endParaRPr 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r"/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disjungtif</a:t>
            </a:r>
            <a:endParaRPr 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0" name="TextBox 39"/>
              <p:cNvSpPr txBox="1"/>
              <p:nvPr/>
            </p:nvSpPr>
            <p:spPr>
              <a:xfrm>
                <a:off x="8463817" y="5096572"/>
                <a:ext cx="2820679" cy="6973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𝑝</m:t>
                          </m:r>
                          <m: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∧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𝑞</m:t>
                          </m:r>
                        </m:num>
                        <m:den>
                          <m:r>
                            <a:rPr lang="en-US" sz="20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∴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𝑞</m:t>
                          </m:r>
                        </m:den>
                      </m:f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40" name="TextBox 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63817" y="5096572"/>
                <a:ext cx="2820679" cy="69737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TextBox 40"/>
              <p:cNvSpPr txBox="1"/>
              <p:nvPr/>
            </p:nvSpPr>
            <p:spPr>
              <a:xfrm>
                <a:off x="6195548" y="5096573"/>
                <a:ext cx="2820679" cy="6973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𝑝</m:t>
                          </m:r>
                          <m: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∧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𝑞</m:t>
                          </m:r>
                        </m:num>
                        <m:den>
                          <m:r>
                            <a:rPr lang="en-US" sz="20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∴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𝑝</m:t>
                          </m:r>
                        </m:den>
                      </m:f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41" name="TextBox 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95548" y="5096573"/>
                <a:ext cx="2820679" cy="69737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2" name="TextBox 41"/>
          <p:cNvSpPr txBox="1"/>
          <p:nvPr/>
        </p:nvSpPr>
        <p:spPr>
          <a:xfrm>
            <a:off x="8463817" y="5218592"/>
            <a:ext cx="8491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endParaRPr 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208457" y="4274617"/>
            <a:ext cx="47381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Notasi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dalam modus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penambahan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konjungtif</a:t>
            </a:r>
            <a:endParaRPr 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753964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 47"/>
          <p:cNvSpPr/>
          <p:nvPr/>
        </p:nvSpPr>
        <p:spPr>
          <a:xfrm>
            <a:off x="0" y="2201715"/>
            <a:ext cx="12192000" cy="2050871"/>
          </a:xfrm>
          <a:prstGeom prst="rect">
            <a:avLst/>
          </a:prstGeom>
          <a:pattFill prst="diagBrick">
            <a:fgClr>
              <a:srgbClr val="E7AFAF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907774" y="747337"/>
            <a:ext cx="10376452" cy="4959626"/>
            <a:chOff x="900157" y="747337"/>
            <a:chExt cx="10376452" cy="4959626"/>
          </a:xfrm>
        </p:grpSpPr>
        <p:sp>
          <p:nvSpPr>
            <p:cNvPr id="5" name="Rectangle 4"/>
            <p:cNvSpPr/>
            <p:nvPr/>
          </p:nvSpPr>
          <p:spPr>
            <a:xfrm>
              <a:off x="900157" y="747337"/>
              <a:ext cx="10376452" cy="4959626"/>
            </a:xfrm>
            <a:prstGeom prst="rect">
              <a:avLst/>
            </a:prstGeom>
            <a:solidFill>
              <a:srgbClr val="F9AB2B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1225825" y="1065175"/>
              <a:ext cx="9740349" cy="4323950"/>
              <a:chOff x="1218207" y="1207174"/>
              <a:chExt cx="9740349" cy="4323950"/>
            </a:xfrm>
          </p:grpSpPr>
          <p:sp>
            <p:nvSpPr>
              <p:cNvPr id="6" name="Rectangle 5"/>
              <p:cNvSpPr/>
              <p:nvPr/>
            </p:nvSpPr>
            <p:spPr>
              <a:xfrm>
                <a:off x="1218209" y="1207603"/>
                <a:ext cx="9740347" cy="4323521"/>
              </a:xfrm>
              <a:prstGeom prst="rect">
                <a:avLst/>
              </a:prstGeom>
              <a:solidFill>
                <a:srgbClr val="3F6D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9" name="Rectangle 48"/>
              <p:cNvSpPr/>
              <p:nvPr/>
            </p:nvSpPr>
            <p:spPr>
              <a:xfrm flipH="1" flipV="1">
                <a:off x="1218207" y="1207174"/>
                <a:ext cx="9740348" cy="4323950"/>
              </a:xfrm>
              <a:custGeom>
                <a:avLst/>
                <a:gdLst>
                  <a:gd name="connsiteX0" fmla="*/ 0 w 9521687"/>
                  <a:gd name="connsiteY0" fmla="*/ 0 h 4174435"/>
                  <a:gd name="connsiteX1" fmla="*/ 9521687 w 9521687"/>
                  <a:gd name="connsiteY1" fmla="*/ 0 h 4174435"/>
                  <a:gd name="connsiteX2" fmla="*/ 9521687 w 9521687"/>
                  <a:gd name="connsiteY2" fmla="*/ 4174435 h 4174435"/>
                  <a:gd name="connsiteX3" fmla="*/ 0 w 9521687"/>
                  <a:gd name="connsiteY3" fmla="*/ 4174435 h 4174435"/>
                  <a:gd name="connsiteX4" fmla="*/ 0 w 9521687"/>
                  <a:gd name="connsiteY4" fmla="*/ 0 h 4174435"/>
                  <a:gd name="connsiteX0" fmla="*/ 0 w 9521687"/>
                  <a:gd name="connsiteY0" fmla="*/ 4174435 h 4174435"/>
                  <a:gd name="connsiteX1" fmla="*/ 9521687 w 9521687"/>
                  <a:gd name="connsiteY1" fmla="*/ 0 h 4174435"/>
                  <a:gd name="connsiteX2" fmla="*/ 9521687 w 9521687"/>
                  <a:gd name="connsiteY2" fmla="*/ 4174435 h 4174435"/>
                  <a:gd name="connsiteX3" fmla="*/ 0 w 9521687"/>
                  <a:gd name="connsiteY3" fmla="*/ 4174435 h 4174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1687" h="4174435">
                    <a:moveTo>
                      <a:pt x="0" y="4174435"/>
                    </a:moveTo>
                    <a:lnTo>
                      <a:pt x="9521687" y="0"/>
                    </a:lnTo>
                    <a:lnTo>
                      <a:pt x="9521687" y="4174435"/>
                    </a:lnTo>
                    <a:lnTo>
                      <a:pt x="0" y="4174435"/>
                    </a:lnTo>
                    <a:close/>
                  </a:path>
                </a:pathLst>
              </a:custGeom>
              <a:solidFill>
                <a:srgbClr val="3F6D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  <p:sp>
        <p:nvSpPr>
          <p:cNvPr id="10" name="Rounded Rectangle 9"/>
          <p:cNvSpPr/>
          <p:nvPr/>
        </p:nvSpPr>
        <p:spPr>
          <a:xfrm>
            <a:off x="512855" y="5894478"/>
            <a:ext cx="11181522" cy="149087"/>
          </a:xfrm>
          <a:prstGeom prst="roundRect">
            <a:avLst/>
          </a:prstGeom>
          <a:solidFill>
            <a:srgbClr val="F9AB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0" name="Title 1"/>
          <p:cNvSpPr>
            <a:spLocks noGrp="1"/>
          </p:cNvSpPr>
          <p:nvPr>
            <p:ph type="title"/>
          </p:nvPr>
        </p:nvSpPr>
        <p:spPr>
          <a:xfrm>
            <a:off x="2149013" y="1889320"/>
            <a:ext cx="7909205" cy="2675660"/>
          </a:xfrm>
        </p:spPr>
        <p:txBody>
          <a:bodyPr>
            <a:noAutofit/>
          </a:bodyPr>
          <a:lstStyle/>
          <a:p>
            <a:r>
              <a:rPr lang="id-ID" sz="5400" b="1" dirty="0">
                <a:solidFill>
                  <a:schemeClr val="bg1"/>
                </a:solidFill>
                <a:ea typeface="Cambria" panose="02040503050406030204" pitchFamily="18" charset="0"/>
              </a:rPr>
              <a:t>Silahkan kerjakan </a:t>
            </a:r>
            <a:r>
              <a:rPr lang="en-US" sz="5400" b="1" dirty="0" err="1">
                <a:solidFill>
                  <a:schemeClr val="bg1"/>
                </a:solidFill>
                <a:ea typeface="Cambria" panose="02040503050406030204" pitchFamily="18" charset="0"/>
              </a:rPr>
              <a:t>Uji</a:t>
            </a:r>
            <a:r>
              <a:rPr lang="en-US" sz="5400" b="1" dirty="0">
                <a:solidFill>
                  <a:schemeClr val="bg1"/>
                </a:solidFill>
                <a:ea typeface="Cambria" panose="02040503050406030204" pitchFamily="18" charset="0"/>
              </a:rPr>
              <a:t> </a:t>
            </a:r>
            <a:r>
              <a:rPr lang="en-US" sz="5400" b="1" dirty="0" err="1">
                <a:solidFill>
                  <a:schemeClr val="bg1"/>
                </a:solidFill>
                <a:ea typeface="Cambria" panose="02040503050406030204" pitchFamily="18" charset="0"/>
              </a:rPr>
              <a:t>Kemampuan</a:t>
            </a:r>
            <a:r>
              <a:rPr lang="en-US" sz="5400" b="1" dirty="0">
                <a:solidFill>
                  <a:schemeClr val="bg1"/>
                </a:solidFill>
                <a:ea typeface="Cambria" panose="02040503050406030204" pitchFamily="18" charset="0"/>
              </a:rPr>
              <a:t> </a:t>
            </a:r>
            <a:r>
              <a:rPr lang="en-US" sz="5400" b="1" dirty="0" err="1">
                <a:solidFill>
                  <a:schemeClr val="bg1"/>
                </a:solidFill>
                <a:ea typeface="Cambria" panose="02040503050406030204" pitchFamily="18" charset="0"/>
              </a:rPr>
              <a:t>Diri</a:t>
            </a:r>
            <a:r>
              <a:rPr lang="en-US" sz="5400" b="1" dirty="0">
                <a:solidFill>
                  <a:schemeClr val="bg1"/>
                </a:solidFill>
                <a:ea typeface="Cambria" panose="02040503050406030204" pitchFamily="18" charset="0"/>
              </a:rPr>
              <a:t> 2</a:t>
            </a:r>
            <a:endParaRPr lang="id-ID" sz="5400" b="1" dirty="0">
              <a:solidFill>
                <a:schemeClr val="bg1"/>
              </a:solidFill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087231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igh angle memory concept with puzzle">
            <a:extLst>
              <a:ext uri="{FF2B5EF4-FFF2-40B4-BE49-F238E27FC236}">
                <a16:creationId xmlns="" xmlns:a16="http://schemas.microsoft.com/office/drawing/2014/main" id="{F6B59351-5999-060D-94BD-9C72892BE79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33" b="13542"/>
          <a:stretch/>
        </p:blipFill>
        <p:spPr bwMode="auto">
          <a:xfrm>
            <a:off x="0" y="-1"/>
            <a:ext cx="12192000" cy="6466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24" name="Pentagon 23"/>
          <p:cNvSpPr/>
          <p:nvPr/>
        </p:nvSpPr>
        <p:spPr>
          <a:xfrm rot="5400000">
            <a:off x="505374" y="546873"/>
            <a:ext cx="4670066" cy="3576320"/>
          </a:xfrm>
          <a:prstGeom prst="homePlate">
            <a:avLst/>
          </a:prstGeom>
          <a:solidFill>
            <a:srgbClr val="BDD7EE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Oval 24"/>
          <p:cNvSpPr/>
          <p:nvPr/>
        </p:nvSpPr>
        <p:spPr>
          <a:xfrm>
            <a:off x="2458621" y="518475"/>
            <a:ext cx="763572" cy="763572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b="1" noProof="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F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052246" y="1734868"/>
            <a:ext cx="3576321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Logika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Konversi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Bilangan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2190033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616;p72"/>
          <p:cNvSpPr/>
          <p:nvPr/>
        </p:nvSpPr>
        <p:spPr>
          <a:xfrm rot="13959577">
            <a:off x="1117879" y="3279962"/>
            <a:ext cx="4913539" cy="3022943"/>
          </a:xfrm>
          <a:custGeom>
            <a:avLst/>
            <a:gdLst/>
            <a:ahLst/>
            <a:cxnLst/>
            <a:rect l="l" t="t" r="r" b="b"/>
            <a:pathLst>
              <a:path w="59643" h="36694" extrusionOk="0">
                <a:moveTo>
                  <a:pt x="6271" y="15779"/>
                </a:moveTo>
                <a:cubicBezTo>
                  <a:pt x="9374" y="14178"/>
                  <a:pt x="17513" y="18347"/>
                  <a:pt x="23150" y="11676"/>
                </a:cubicBezTo>
                <a:cubicBezTo>
                  <a:pt x="28787" y="5004"/>
                  <a:pt x="30455" y="1"/>
                  <a:pt x="37327" y="2302"/>
                </a:cubicBezTo>
                <a:cubicBezTo>
                  <a:pt x="44198" y="4571"/>
                  <a:pt x="43064" y="13410"/>
                  <a:pt x="47601" y="15779"/>
                </a:cubicBezTo>
                <a:cubicBezTo>
                  <a:pt x="52104" y="18147"/>
                  <a:pt x="59643" y="31690"/>
                  <a:pt x="43364" y="34192"/>
                </a:cubicBezTo>
                <a:cubicBezTo>
                  <a:pt x="27120" y="36694"/>
                  <a:pt x="10441" y="33158"/>
                  <a:pt x="5204" y="27520"/>
                </a:cubicBezTo>
                <a:cubicBezTo>
                  <a:pt x="0" y="21883"/>
                  <a:pt x="3136" y="17380"/>
                  <a:pt x="6271" y="15779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0" name="Google Shape;1542;p70"/>
          <p:cNvSpPr/>
          <p:nvPr/>
        </p:nvSpPr>
        <p:spPr>
          <a:xfrm>
            <a:off x="5337131" y="988715"/>
            <a:ext cx="2264661" cy="1997587"/>
          </a:xfrm>
          <a:custGeom>
            <a:avLst/>
            <a:gdLst/>
            <a:ahLst/>
            <a:cxnLst/>
            <a:rect l="l" t="t" r="r" b="b"/>
            <a:pathLst>
              <a:path w="13679" h="12066" extrusionOk="0">
                <a:moveTo>
                  <a:pt x="7541" y="1"/>
                </a:moveTo>
                <a:cubicBezTo>
                  <a:pt x="7109" y="1"/>
                  <a:pt x="6648" y="24"/>
                  <a:pt x="6157" y="68"/>
                </a:cubicBezTo>
                <a:cubicBezTo>
                  <a:pt x="1981" y="443"/>
                  <a:pt x="28" y="3173"/>
                  <a:pt x="1" y="6385"/>
                </a:cubicBezTo>
                <a:cubicBezTo>
                  <a:pt x="598" y="10109"/>
                  <a:pt x="2003" y="12066"/>
                  <a:pt x="5300" y="12066"/>
                </a:cubicBezTo>
                <a:cubicBezTo>
                  <a:pt x="5700" y="12066"/>
                  <a:pt x="6128" y="12037"/>
                  <a:pt x="6585" y="11979"/>
                </a:cubicBezTo>
                <a:cubicBezTo>
                  <a:pt x="10680" y="11470"/>
                  <a:pt x="13678" y="9516"/>
                  <a:pt x="12822" y="4297"/>
                </a:cubicBezTo>
                <a:cubicBezTo>
                  <a:pt x="12326" y="1256"/>
                  <a:pt x="10731" y="1"/>
                  <a:pt x="7541" y="1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1" name="Google Shape;1543;p70"/>
          <p:cNvSpPr/>
          <p:nvPr/>
        </p:nvSpPr>
        <p:spPr>
          <a:xfrm rot="13587038">
            <a:off x="7641213" y="2895098"/>
            <a:ext cx="3403944" cy="3389830"/>
          </a:xfrm>
          <a:custGeom>
            <a:avLst/>
            <a:gdLst/>
            <a:ahLst/>
            <a:cxnLst/>
            <a:rect l="l" t="t" r="r" b="b"/>
            <a:pathLst>
              <a:path w="48235" h="48035" extrusionOk="0">
                <a:moveTo>
                  <a:pt x="3770" y="17379"/>
                </a:moveTo>
                <a:cubicBezTo>
                  <a:pt x="7573" y="20948"/>
                  <a:pt x="10108" y="20948"/>
                  <a:pt x="20515" y="21349"/>
                </a:cubicBezTo>
                <a:cubicBezTo>
                  <a:pt x="30956" y="21782"/>
                  <a:pt x="19314" y="35525"/>
                  <a:pt x="27520" y="41797"/>
                </a:cubicBezTo>
                <a:cubicBezTo>
                  <a:pt x="35726" y="48034"/>
                  <a:pt x="48235" y="37827"/>
                  <a:pt x="48235" y="26986"/>
                </a:cubicBezTo>
                <a:cubicBezTo>
                  <a:pt x="48235" y="16145"/>
                  <a:pt x="35026" y="0"/>
                  <a:pt x="18080" y="867"/>
                </a:cubicBezTo>
                <a:cubicBezTo>
                  <a:pt x="1135" y="1768"/>
                  <a:pt x="1" y="13843"/>
                  <a:pt x="3770" y="17379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5" name="Google Shape;2837;p133"/>
          <p:cNvGrpSpPr/>
          <p:nvPr/>
        </p:nvGrpSpPr>
        <p:grpSpPr>
          <a:xfrm>
            <a:off x="838201" y="317167"/>
            <a:ext cx="4723616" cy="1261974"/>
            <a:chOff x="4411970" y="4340222"/>
            <a:chExt cx="908101" cy="242681"/>
          </a:xfrm>
        </p:grpSpPr>
        <p:sp>
          <p:nvSpPr>
            <p:cNvPr id="6" name="Google Shape;2838;p133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7" name="Google Shape;2839;p133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noProof="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1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.</a:t>
              </a:r>
              <a:endParaRPr kumimoji="0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8" name="Google Shape;2840;p133"/>
            <p:cNvSpPr/>
            <p:nvPr/>
          </p:nvSpPr>
          <p:spPr>
            <a:xfrm>
              <a:off x="4533392" y="4383748"/>
              <a:ext cx="786679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2231136" y="545665"/>
            <a:ext cx="31093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8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Jenis</a:t>
            </a:r>
            <a:r>
              <a:rPr lang="en-US" sz="28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sz="28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Format </a:t>
            </a:r>
            <a:r>
              <a:rPr lang="en-US" sz="28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Bilangan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pSp>
        <p:nvGrpSpPr>
          <p:cNvPr id="56" name="Google Shape;1811;p34"/>
          <p:cNvGrpSpPr/>
          <p:nvPr/>
        </p:nvGrpSpPr>
        <p:grpSpPr>
          <a:xfrm>
            <a:off x="2846724" y="1619598"/>
            <a:ext cx="6579571" cy="4752178"/>
            <a:chOff x="1551000" y="452264"/>
            <a:chExt cx="6042000" cy="4363911"/>
          </a:xfrm>
        </p:grpSpPr>
        <p:sp>
          <p:nvSpPr>
            <p:cNvPr id="57" name="Google Shape;1812;p34"/>
            <p:cNvSpPr/>
            <p:nvPr/>
          </p:nvSpPr>
          <p:spPr>
            <a:xfrm>
              <a:off x="1551000" y="4440875"/>
              <a:ext cx="6042000" cy="375300"/>
            </a:xfrm>
            <a:prstGeom prst="ellipse">
              <a:avLst/>
            </a:prstGeom>
            <a:solidFill>
              <a:srgbClr val="2C3045">
                <a:alpha val="1556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grpSp>
          <p:nvGrpSpPr>
            <p:cNvPr id="58" name="Google Shape;1813;p34"/>
            <p:cNvGrpSpPr/>
            <p:nvPr/>
          </p:nvGrpSpPr>
          <p:grpSpPr>
            <a:xfrm>
              <a:off x="1705800" y="452264"/>
              <a:ext cx="5732400" cy="4147136"/>
              <a:chOff x="628875" y="452264"/>
              <a:chExt cx="5732400" cy="4147136"/>
            </a:xfrm>
          </p:grpSpPr>
          <p:sp>
            <p:nvSpPr>
              <p:cNvPr id="59" name="Google Shape;1814;p34"/>
              <p:cNvSpPr/>
              <p:nvPr/>
            </p:nvSpPr>
            <p:spPr>
              <a:xfrm>
                <a:off x="692753" y="617500"/>
                <a:ext cx="5598900" cy="3981900"/>
              </a:xfrm>
              <a:prstGeom prst="roundRect">
                <a:avLst>
                  <a:gd name="adj" fmla="val 5289"/>
                </a:avLst>
              </a:prstGeom>
              <a:solidFill>
                <a:schemeClr val="accent5">
                  <a:lumMod val="50000"/>
                </a:schemeClr>
              </a:solidFill>
              <a:ln w="12700"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60" name="Google Shape;1815;p34"/>
              <p:cNvSpPr/>
              <p:nvPr/>
            </p:nvSpPr>
            <p:spPr>
              <a:xfrm>
                <a:off x="628875" y="527550"/>
                <a:ext cx="5732400" cy="433500"/>
              </a:xfrm>
              <a:prstGeom prst="roundRect">
                <a:avLst>
                  <a:gd name="adj" fmla="val 13206"/>
                </a:avLst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grpSp>
            <p:nvGrpSpPr>
              <p:cNvPr id="61" name="Google Shape;1816;p34"/>
              <p:cNvGrpSpPr/>
              <p:nvPr/>
            </p:nvGrpSpPr>
            <p:grpSpPr>
              <a:xfrm>
                <a:off x="816950" y="452264"/>
                <a:ext cx="196200" cy="375250"/>
                <a:chOff x="816950" y="467150"/>
                <a:chExt cx="196200" cy="375250"/>
              </a:xfrm>
            </p:grpSpPr>
            <p:sp>
              <p:nvSpPr>
                <p:cNvPr id="98" name="Google Shape;1817;p34"/>
                <p:cNvSpPr/>
                <p:nvPr/>
              </p:nvSpPr>
              <p:spPr>
                <a:xfrm>
                  <a:off x="816950" y="646200"/>
                  <a:ext cx="196200" cy="196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  <p:sp>
              <p:nvSpPr>
                <p:cNvPr id="99" name="Google Shape;1818;p34"/>
                <p:cNvSpPr/>
                <p:nvPr/>
              </p:nvSpPr>
              <p:spPr>
                <a:xfrm>
                  <a:off x="871100" y="467150"/>
                  <a:ext cx="87900" cy="310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62" name="Google Shape;1819;p34"/>
              <p:cNvGrpSpPr/>
              <p:nvPr/>
            </p:nvGrpSpPr>
            <p:grpSpPr>
              <a:xfrm>
                <a:off x="1244763" y="452264"/>
                <a:ext cx="196200" cy="375250"/>
                <a:chOff x="816950" y="467150"/>
                <a:chExt cx="196200" cy="375250"/>
              </a:xfrm>
            </p:grpSpPr>
            <p:sp>
              <p:nvSpPr>
                <p:cNvPr id="96" name="Google Shape;1820;p34"/>
                <p:cNvSpPr/>
                <p:nvPr/>
              </p:nvSpPr>
              <p:spPr>
                <a:xfrm>
                  <a:off x="816950" y="646200"/>
                  <a:ext cx="196200" cy="196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  <p:sp>
              <p:nvSpPr>
                <p:cNvPr id="97" name="Google Shape;1821;p34"/>
                <p:cNvSpPr/>
                <p:nvPr/>
              </p:nvSpPr>
              <p:spPr>
                <a:xfrm>
                  <a:off x="871100" y="467150"/>
                  <a:ext cx="87900" cy="310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63" name="Google Shape;1822;p34"/>
              <p:cNvGrpSpPr/>
              <p:nvPr/>
            </p:nvGrpSpPr>
            <p:grpSpPr>
              <a:xfrm>
                <a:off x="1672575" y="452264"/>
                <a:ext cx="196200" cy="375250"/>
                <a:chOff x="816950" y="467150"/>
                <a:chExt cx="196200" cy="375250"/>
              </a:xfrm>
            </p:grpSpPr>
            <p:sp>
              <p:nvSpPr>
                <p:cNvPr id="94" name="Google Shape;1823;p34"/>
                <p:cNvSpPr/>
                <p:nvPr/>
              </p:nvSpPr>
              <p:spPr>
                <a:xfrm>
                  <a:off x="816950" y="646200"/>
                  <a:ext cx="196200" cy="196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  <p:sp>
              <p:nvSpPr>
                <p:cNvPr id="95" name="Google Shape;1824;p34"/>
                <p:cNvSpPr/>
                <p:nvPr/>
              </p:nvSpPr>
              <p:spPr>
                <a:xfrm>
                  <a:off x="871100" y="467150"/>
                  <a:ext cx="87900" cy="310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64" name="Google Shape;1825;p34"/>
              <p:cNvGrpSpPr/>
              <p:nvPr/>
            </p:nvGrpSpPr>
            <p:grpSpPr>
              <a:xfrm>
                <a:off x="2100388" y="452264"/>
                <a:ext cx="196200" cy="375250"/>
                <a:chOff x="816950" y="467150"/>
                <a:chExt cx="196200" cy="375250"/>
              </a:xfrm>
            </p:grpSpPr>
            <p:sp>
              <p:nvSpPr>
                <p:cNvPr id="92" name="Google Shape;1826;p34"/>
                <p:cNvSpPr/>
                <p:nvPr/>
              </p:nvSpPr>
              <p:spPr>
                <a:xfrm>
                  <a:off x="816950" y="646200"/>
                  <a:ext cx="196200" cy="196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  <p:sp>
              <p:nvSpPr>
                <p:cNvPr id="93" name="Google Shape;1827;p34"/>
                <p:cNvSpPr/>
                <p:nvPr/>
              </p:nvSpPr>
              <p:spPr>
                <a:xfrm>
                  <a:off x="871100" y="467150"/>
                  <a:ext cx="87900" cy="310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65" name="Google Shape;1828;p34"/>
              <p:cNvGrpSpPr/>
              <p:nvPr/>
            </p:nvGrpSpPr>
            <p:grpSpPr>
              <a:xfrm>
                <a:off x="2528200" y="452264"/>
                <a:ext cx="196200" cy="375250"/>
                <a:chOff x="816950" y="467150"/>
                <a:chExt cx="196200" cy="375250"/>
              </a:xfrm>
            </p:grpSpPr>
            <p:sp>
              <p:nvSpPr>
                <p:cNvPr id="90" name="Google Shape;1829;p34"/>
                <p:cNvSpPr/>
                <p:nvPr/>
              </p:nvSpPr>
              <p:spPr>
                <a:xfrm>
                  <a:off x="816950" y="646200"/>
                  <a:ext cx="196200" cy="196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  <p:sp>
              <p:nvSpPr>
                <p:cNvPr id="91" name="Google Shape;1830;p34"/>
                <p:cNvSpPr/>
                <p:nvPr/>
              </p:nvSpPr>
              <p:spPr>
                <a:xfrm>
                  <a:off x="871100" y="467150"/>
                  <a:ext cx="87900" cy="310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66" name="Google Shape;1831;p34"/>
              <p:cNvGrpSpPr/>
              <p:nvPr/>
            </p:nvGrpSpPr>
            <p:grpSpPr>
              <a:xfrm>
                <a:off x="2956013" y="452264"/>
                <a:ext cx="196200" cy="375250"/>
                <a:chOff x="816950" y="467150"/>
                <a:chExt cx="196200" cy="375250"/>
              </a:xfrm>
            </p:grpSpPr>
            <p:sp>
              <p:nvSpPr>
                <p:cNvPr id="88" name="Google Shape;1832;p34"/>
                <p:cNvSpPr/>
                <p:nvPr/>
              </p:nvSpPr>
              <p:spPr>
                <a:xfrm>
                  <a:off x="816950" y="646200"/>
                  <a:ext cx="196200" cy="196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  <p:sp>
              <p:nvSpPr>
                <p:cNvPr id="89" name="Google Shape;1833;p34"/>
                <p:cNvSpPr/>
                <p:nvPr/>
              </p:nvSpPr>
              <p:spPr>
                <a:xfrm>
                  <a:off x="871100" y="467150"/>
                  <a:ext cx="87900" cy="310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67" name="Google Shape;1834;p34"/>
              <p:cNvGrpSpPr/>
              <p:nvPr/>
            </p:nvGrpSpPr>
            <p:grpSpPr>
              <a:xfrm>
                <a:off x="3383825" y="452264"/>
                <a:ext cx="196200" cy="375250"/>
                <a:chOff x="816950" y="467150"/>
                <a:chExt cx="196200" cy="375250"/>
              </a:xfrm>
            </p:grpSpPr>
            <p:sp>
              <p:nvSpPr>
                <p:cNvPr id="86" name="Google Shape;1835;p34"/>
                <p:cNvSpPr/>
                <p:nvPr/>
              </p:nvSpPr>
              <p:spPr>
                <a:xfrm>
                  <a:off x="816950" y="646200"/>
                  <a:ext cx="196200" cy="196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  <p:sp>
              <p:nvSpPr>
                <p:cNvPr id="87" name="Google Shape;1836;p34"/>
                <p:cNvSpPr/>
                <p:nvPr/>
              </p:nvSpPr>
              <p:spPr>
                <a:xfrm>
                  <a:off x="871100" y="467150"/>
                  <a:ext cx="87900" cy="310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68" name="Google Shape;1837;p34"/>
              <p:cNvGrpSpPr/>
              <p:nvPr/>
            </p:nvGrpSpPr>
            <p:grpSpPr>
              <a:xfrm>
                <a:off x="3811638" y="452264"/>
                <a:ext cx="196200" cy="375250"/>
                <a:chOff x="816950" y="467150"/>
                <a:chExt cx="196200" cy="375250"/>
              </a:xfrm>
            </p:grpSpPr>
            <p:sp>
              <p:nvSpPr>
                <p:cNvPr id="84" name="Google Shape;1838;p34"/>
                <p:cNvSpPr/>
                <p:nvPr/>
              </p:nvSpPr>
              <p:spPr>
                <a:xfrm>
                  <a:off x="816950" y="646200"/>
                  <a:ext cx="196200" cy="196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  <p:sp>
              <p:nvSpPr>
                <p:cNvPr id="85" name="Google Shape;1839;p34"/>
                <p:cNvSpPr/>
                <p:nvPr/>
              </p:nvSpPr>
              <p:spPr>
                <a:xfrm>
                  <a:off x="871100" y="467150"/>
                  <a:ext cx="87900" cy="310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69" name="Google Shape;1840;p34"/>
              <p:cNvGrpSpPr/>
              <p:nvPr/>
            </p:nvGrpSpPr>
            <p:grpSpPr>
              <a:xfrm>
                <a:off x="4239450" y="452264"/>
                <a:ext cx="196200" cy="375250"/>
                <a:chOff x="816950" y="467150"/>
                <a:chExt cx="196200" cy="375250"/>
              </a:xfrm>
            </p:grpSpPr>
            <p:sp>
              <p:nvSpPr>
                <p:cNvPr id="82" name="Google Shape;1841;p34"/>
                <p:cNvSpPr/>
                <p:nvPr/>
              </p:nvSpPr>
              <p:spPr>
                <a:xfrm>
                  <a:off x="816950" y="646200"/>
                  <a:ext cx="196200" cy="196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  <p:sp>
              <p:nvSpPr>
                <p:cNvPr id="83" name="Google Shape;1842;p34"/>
                <p:cNvSpPr/>
                <p:nvPr/>
              </p:nvSpPr>
              <p:spPr>
                <a:xfrm>
                  <a:off x="871100" y="467150"/>
                  <a:ext cx="87900" cy="310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70" name="Google Shape;1843;p34"/>
              <p:cNvGrpSpPr/>
              <p:nvPr/>
            </p:nvGrpSpPr>
            <p:grpSpPr>
              <a:xfrm>
                <a:off x="4667263" y="452264"/>
                <a:ext cx="196200" cy="375250"/>
                <a:chOff x="816950" y="467150"/>
                <a:chExt cx="196200" cy="375250"/>
              </a:xfrm>
            </p:grpSpPr>
            <p:sp>
              <p:nvSpPr>
                <p:cNvPr id="80" name="Google Shape;1844;p34"/>
                <p:cNvSpPr/>
                <p:nvPr/>
              </p:nvSpPr>
              <p:spPr>
                <a:xfrm>
                  <a:off x="816950" y="646200"/>
                  <a:ext cx="196200" cy="196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  <p:sp>
              <p:nvSpPr>
                <p:cNvPr id="81" name="Google Shape;1845;p34"/>
                <p:cNvSpPr/>
                <p:nvPr/>
              </p:nvSpPr>
              <p:spPr>
                <a:xfrm>
                  <a:off x="871100" y="467150"/>
                  <a:ext cx="87900" cy="310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71" name="Google Shape;1846;p34"/>
              <p:cNvGrpSpPr/>
              <p:nvPr/>
            </p:nvGrpSpPr>
            <p:grpSpPr>
              <a:xfrm>
                <a:off x="5095075" y="452264"/>
                <a:ext cx="196200" cy="375250"/>
                <a:chOff x="816950" y="467150"/>
                <a:chExt cx="196200" cy="375250"/>
              </a:xfrm>
            </p:grpSpPr>
            <p:sp>
              <p:nvSpPr>
                <p:cNvPr id="78" name="Google Shape;1847;p34"/>
                <p:cNvSpPr/>
                <p:nvPr/>
              </p:nvSpPr>
              <p:spPr>
                <a:xfrm>
                  <a:off x="816950" y="646200"/>
                  <a:ext cx="196200" cy="196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  <p:sp>
              <p:nvSpPr>
                <p:cNvPr id="79" name="Google Shape;1848;p34"/>
                <p:cNvSpPr/>
                <p:nvPr/>
              </p:nvSpPr>
              <p:spPr>
                <a:xfrm>
                  <a:off x="871100" y="467150"/>
                  <a:ext cx="87900" cy="310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72" name="Google Shape;1849;p34"/>
              <p:cNvGrpSpPr/>
              <p:nvPr/>
            </p:nvGrpSpPr>
            <p:grpSpPr>
              <a:xfrm>
                <a:off x="5522888" y="452264"/>
                <a:ext cx="196200" cy="375250"/>
                <a:chOff x="816950" y="467150"/>
                <a:chExt cx="196200" cy="375250"/>
              </a:xfrm>
            </p:grpSpPr>
            <p:sp>
              <p:nvSpPr>
                <p:cNvPr id="76" name="Google Shape;1850;p34"/>
                <p:cNvSpPr/>
                <p:nvPr/>
              </p:nvSpPr>
              <p:spPr>
                <a:xfrm>
                  <a:off x="816950" y="646200"/>
                  <a:ext cx="196200" cy="196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  <p:sp>
              <p:nvSpPr>
                <p:cNvPr id="77" name="Google Shape;1851;p34"/>
                <p:cNvSpPr/>
                <p:nvPr/>
              </p:nvSpPr>
              <p:spPr>
                <a:xfrm>
                  <a:off x="871100" y="467150"/>
                  <a:ext cx="87900" cy="310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73" name="Google Shape;1852;p34"/>
              <p:cNvGrpSpPr/>
              <p:nvPr/>
            </p:nvGrpSpPr>
            <p:grpSpPr>
              <a:xfrm>
                <a:off x="5950700" y="452264"/>
                <a:ext cx="196200" cy="375250"/>
                <a:chOff x="816950" y="467150"/>
                <a:chExt cx="196200" cy="375250"/>
              </a:xfrm>
            </p:grpSpPr>
            <p:sp>
              <p:nvSpPr>
                <p:cNvPr id="74" name="Google Shape;1853;p34"/>
                <p:cNvSpPr/>
                <p:nvPr/>
              </p:nvSpPr>
              <p:spPr>
                <a:xfrm>
                  <a:off x="816950" y="646200"/>
                  <a:ext cx="196200" cy="196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  <p:sp>
              <p:nvSpPr>
                <p:cNvPr id="75" name="Google Shape;1854;p34"/>
                <p:cNvSpPr/>
                <p:nvPr/>
              </p:nvSpPr>
              <p:spPr>
                <a:xfrm>
                  <a:off x="871100" y="467150"/>
                  <a:ext cx="87900" cy="310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</p:grpSp>
        </p:grpSp>
      </p:grpSp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3222792" y="2602626"/>
            <a:ext cx="5745201" cy="2952091"/>
          </a:xfrm>
        </p:spPr>
        <p:txBody>
          <a:bodyPr anchor="ctr">
            <a:noAutofit/>
          </a:bodyPr>
          <a:lstStyle/>
          <a:p>
            <a:pPr marL="0" indent="0" algn="ctr">
              <a:buNone/>
            </a:pP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Pada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umumnya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bilangan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dikenal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adalah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kombinasi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dari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0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9.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Angka-angka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tersebut dapat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dikelompokan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lagi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menjadi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beberapa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jenis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bilangan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mulai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dari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bilangan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biner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200" i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ternary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desimal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hingga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heksadesimal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 Dari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banyak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jenis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bilangan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tersebut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ada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empat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format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bilangan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sering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digunakan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yaitu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biner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oktal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desimal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heksadesimal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896805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5478;p45">
            <a:extLst>
              <a:ext uri="{FF2B5EF4-FFF2-40B4-BE49-F238E27FC236}">
                <a16:creationId xmlns="" xmlns:a16="http://schemas.microsoft.com/office/drawing/2014/main" id="{9F227F76-3F95-B831-2A5A-72030BB4DA6E}"/>
              </a:ext>
            </a:extLst>
          </p:cNvPr>
          <p:cNvSpPr/>
          <p:nvPr/>
        </p:nvSpPr>
        <p:spPr>
          <a:xfrm>
            <a:off x="295170" y="643537"/>
            <a:ext cx="2570392" cy="952314"/>
          </a:xfrm>
          <a:custGeom>
            <a:avLst/>
            <a:gdLst/>
            <a:ahLst/>
            <a:cxnLst/>
            <a:rect l="l" t="t" r="r" b="b"/>
            <a:pathLst>
              <a:path w="224903" h="127680" extrusionOk="0">
                <a:moveTo>
                  <a:pt x="205633" y="99999"/>
                </a:moveTo>
                <a:cubicBezTo>
                  <a:pt x="205632" y="100000"/>
                  <a:pt x="205631" y="100001"/>
                  <a:pt x="205630" y="100002"/>
                </a:cubicBezTo>
                <a:lnTo>
                  <a:pt x="205630" y="100002"/>
                </a:lnTo>
                <a:cubicBezTo>
                  <a:pt x="205631" y="100001"/>
                  <a:pt x="205632" y="100000"/>
                  <a:pt x="205633" y="99999"/>
                </a:cubicBezTo>
                <a:close/>
                <a:moveTo>
                  <a:pt x="194445" y="109419"/>
                </a:moveTo>
                <a:cubicBezTo>
                  <a:pt x="194164" y="109848"/>
                  <a:pt x="193503" y="110278"/>
                  <a:pt x="192710" y="110691"/>
                </a:cubicBezTo>
                <a:cubicBezTo>
                  <a:pt x="193189" y="110262"/>
                  <a:pt x="193751" y="109832"/>
                  <a:pt x="194445" y="109419"/>
                </a:cubicBezTo>
                <a:close/>
                <a:moveTo>
                  <a:pt x="192032" y="110113"/>
                </a:moveTo>
                <a:lnTo>
                  <a:pt x="192032" y="110113"/>
                </a:lnTo>
                <a:cubicBezTo>
                  <a:pt x="192148" y="110245"/>
                  <a:pt x="191900" y="110708"/>
                  <a:pt x="191570" y="111220"/>
                </a:cubicBezTo>
                <a:cubicBezTo>
                  <a:pt x="191140" y="111385"/>
                  <a:pt x="190710" y="111567"/>
                  <a:pt x="190297" y="111716"/>
                </a:cubicBezTo>
                <a:cubicBezTo>
                  <a:pt x="190396" y="111551"/>
                  <a:pt x="190495" y="111385"/>
                  <a:pt x="190578" y="111220"/>
                </a:cubicBezTo>
                <a:cubicBezTo>
                  <a:pt x="191074" y="110857"/>
                  <a:pt x="191553" y="110493"/>
                  <a:pt x="192032" y="110113"/>
                </a:cubicBezTo>
                <a:close/>
                <a:moveTo>
                  <a:pt x="74235" y="113815"/>
                </a:moveTo>
                <a:lnTo>
                  <a:pt x="74235" y="113815"/>
                </a:lnTo>
                <a:cubicBezTo>
                  <a:pt x="74362" y="113826"/>
                  <a:pt x="74480" y="113830"/>
                  <a:pt x="74590" y="113831"/>
                </a:cubicBezTo>
                <a:lnTo>
                  <a:pt x="74590" y="113831"/>
                </a:lnTo>
                <a:lnTo>
                  <a:pt x="74235" y="113815"/>
                </a:lnTo>
                <a:close/>
                <a:moveTo>
                  <a:pt x="143264" y="125449"/>
                </a:moveTo>
                <a:cubicBezTo>
                  <a:pt x="143760" y="125449"/>
                  <a:pt x="144272" y="125680"/>
                  <a:pt x="145049" y="125879"/>
                </a:cubicBezTo>
                <a:cubicBezTo>
                  <a:pt x="144768" y="125879"/>
                  <a:pt x="144405" y="125895"/>
                  <a:pt x="144025" y="125895"/>
                </a:cubicBezTo>
                <a:cubicBezTo>
                  <a:pt x="143413" y="125895"/>
                  <a:pt x="142769" y="125846"/>
                  <a:pt x="142488" y="125631"/>
                </a:cubicBezTo>
                <a:cubicBezTo>
                  <a:pt x="142769" y="125498"/>
                  <a:pt x="143016" y="125449"/>
                  <a:pt x="143264" y="125449"/>
                </a:cubicBezTo>
                <a:close/>
                <a:moveTo>
                  <a:pt x="193801" y="1"/>
                </a:moveTo>
                <a:cubicBezTo>
                  <a:pt x="193751" y="100"/>
                  <a:pt x="193503" y="116"/>
                  <a:pt x="193140" y="166"/>
                </a:cubicBezTo>
                <a:cubicBezTo>
                  <a:pt x="192776" y="232"/>
                  <a:pt x="192280" y="282"/>
                  <a:pt x="191751" y="315"/>
                </a:cubicBezTo>
                <a:cubicBezTo>
                  <a:pt x="190694" y="447"/>
                  <a:pt x="189454" y="662"/>
                  <a:pt x="188578" y="943"/>
                </a:cubicBezTo>
                <a:cubicBezTo>
                  <a:pt x="188694" y="1042"/>
                  <a:pt x="188909" y="1075"/>
                  <a:pt x="189190" y="1075"/>
                </a:cubicBezTo>
                <a:cubicBezTo>
                  <a:pt x="189289" y="1075"/>
                  <a:pt x="189405" y="1075"/>
                  <a:pt x="189520" y="1058"/>
                </a:cubicBezTo>
                <a:cubicBezTo>
                  <a:pt x="189967" y="1025"/>
                  <a:pt x="190529" y="992"/>
                  <a:pt x="191123" y="910"/>
                </a:cubicBezTo>
                <a:cubicBezTo>
                  <a:pt x="191421" y="860"/>
                  <a:pt x="191735" y="844"/>
                  <a:pt x="192049" y="827"/>
                </a:cubicBezTo>
                <a:cubicBezTo>
                  <a:pt x="192363" y="794"/>
                  <a:pt x="192677" y="778"/>
                  <a:pt x="192991" y="761"/>
                </a:cubicBezTo>
                <a:cubicBezTo>
                  <a:pt x="193189" y="744"/>
                  <a:pt x="193387" y="744"/>
                  <a:pt x="193586" y="744"/>
                </a:cubicBezTo>
                <a:lnTo>
                  <a:pt x="194660" y="744"/>
                </a:lnTo>
                <a:cubicBezTo>
                  <a:pt x="194627" y="943"/>
                  <a:pt x="194396" y="1125"/>
                  <a:pt x="194015" y="1273"/>
                </a:cubicBezTo>
                <a:cubicBezTo>
                  <a:pt x="193883" y="1323"/>
                  <a:pt x="193718" y="1372"/>
                  <a:pt x="193536" y="1422"/>
                </a:cubicBezTo>
                <a:cubicBezTo>
                  <a:pt x="192991" y="1372"/>
                  <a:pt x="192462" y="1339"/>
                  <a:pt x="191917" y="1339"/>
                </a:cubicBezTo>
                <a:cubicBezTo>
                  <a:pt x="188264" y="1339"/>
                  <a:pt x="184678" y="2529"/>
                  <a:pt x="181142" y="4000"/>
                </a:cubicBezTo>
                <a:cubicBezTo>
                  <a:pt x="178448" y="4843"/>
                  <a:pt x="171805" y="8363"/>
                  <a:pt x="167508" y="9107"/>
                </a:cubicBezTo>
                <a:cubicBezTo>
                  <a:pt x="166963" y="9404"/>
                  <a:pt x="166120" y="9801"/>
                  <a:pt x="165938" y="9999"/>
                </a:cubicBezTo>
                <a:cubicBezTo>
                  <a:pt x="160699" y="11519"/>
                  <a:pt x="155295" y="12610"/>
                  <a:pt x="149825" y="13469"/>
                </a:cubicBezTo>
                <a:cubicBezTo>
                  <a:pt x="149875" y="13387"/>
                  <a:pt x="149858" y="13321"/>
                  <a:pt x="149776" y="13255"/>
                </a:cubicBezTo>
                <a:lnTo>
                  <a:pt x="147710" y="13800"/>
                </a:lnTo>
                <a:cubicBezTo>
                  <a:pt x="147627" y="13800"/>
                  <a:pt x="147545" y="13816"/>
                  <a:pt x="147462" y="13833"/>
                </a:cubicBezTo>
                <a:cubicBezTo>
                  <a:pt x="147528" y="13717"/>
                  <a:pt x="148173" y="13453"/>
                  <a:pt x="147578" y="13453"/>
                </a:cubicBezTo>
                <a:lnTo>
                  <a:pt x="147561" y="13453"/>
                </a:lnTo>
                <a:cubicBezTo>
                  <a:pt x="147528" y="13602"/>
                  <a:pt x="147231" y="13767"/>
                  <a:pt x="146768" y="13932"/>
                </a:cubicBezTo>
                <a:cubicBezTo>
                  <a:pt x="145611" y="14097"/>
                  <a:pt x="144454" y="14263"/>
                  <a:pt x="143297" y="14411"/>
                </a:cubicBezTo>
                <a:cubicBezTo>
                  <a:pt x="143248" y="14411"/>
                  <a:pt x="143182" y="14411"/>
                  <a:pt x="143116" y="14395"/>
                </a:cubicBezTo>
                <a:cubicBezTo>
                  <a:pt x="143066" y="14411"/>
                  <a:pt x="143016" y="14428"/>
                  <a:pt x="142967" y="14444"/>
                </a:cubicBezTo>
                <a:cubicBezTo>
                  <a:pt x="142025" y="14577"/>
                  <a:pt x="141083" y="14692"/>
                  <a:pt x="140141" y="14808"/>
                </a:cubicBezTo>
                <a:lnTo>
                  <a:pt x="140042" y="14808"/>
                </a:lnTo>
                <a:cubicBezTo>
                  <a:pt x="139959" y="14808"/>
                  <a:pt x="139843" y="14808"/>
                  <a:pt x="139711" y="14825"/>
                </a:cubicBezTo>
                <a:cubicBezTo>
                  <a:pt x="139496" y="14891"/>
                  <a:pt x="139232" y="14907"/>
                  <a:pt x="139001" y="14957"/>
                </a:cubicBezTo>
                <a:cubicBezTo>
                  <a:pt x="133349" y="15651"/>
                  <a:pt x="127713" y="16262"/>
                  <a:pt x="122210" y="17072"/>
                </a:cubicBezTo>
                <a:cubicBezTo>
                  <a:pt x="103817" y="19749"/>
                  <a:pt x="85407" y="22426"/>
                  <a:pt x="67014" y="25104"/>
                </a:cubicBezTo>
                <a:cubicBezTo>
                  <a:pt x="65328" y="25352"/>
                  <a:pt x="63659" y="25599"/>
                  <a:pt x="61973" y="25864"/>
                </a:cubicBezTo>
                <a:cubicBezTo>
                  <a:pt x="60998" y="25616"/>
                  <a:pt x="59957" y="25368"/>
                  <a:pt x="60040" y="24938"/>
                </a:cubicBezTo>
                <a:lnTo>
                  <a:pt x="60040" y="24938"/>
                </a:lnTo>
                <a:cubicBezTo>
                  <a:pt x="57776" y="26112"/>
                  <a:pt x="53429" y="24790"/>
                  <a:pt x="49711" y="26723"/>
                </a:cubicBezTo>
                <a:cubicBezTo>
                  <a:pt x="48802" y="26723"/>
                  <a:pt x="50389" y="26294"/>
                  <a:pt x="49876" y="26178"/>
                </a:cubicBezTo>
                <a:lnTo>
                  <a:pt x="49876" y="26178"/>
                </a:lnTo>
                <a:cubicBezTo>
                  <a:pt x="48967" y="26756"/>
                  <a:pt x="47777" y="27103"/>
                  <a:pt x="45497" y="27434"/>
                </a:cubicBezTo>
                <a:lnTo>
                  <a:pt x="45728" y="27269"/>
                </a:lnTo>
                <a:lnTo>
                  <a:pt x="45728" y="27269"/>
                </a:lnTo>
                <a:cubicBezTo>
                  <a:pt x="44175" y="27665"/>
                  <a:pt x="42836" y="27996"/>
                  <a:pt x="41597" y="28310"/>
                </a:cubicBezTo>
                <a:cubicBezTo>
                  <a:pt x="40969" y="28458"/>
                  <a:pt x="40374" y="28607"/>
                  <a:pt x="39779" y="28756"/>
                </a:cubicBezTo>
                <a:cubicBezTo>
                  <a:pt x="39200" y="28905"/>
                  <a:pt x="38622" y="29053"/>
                  <a:pt x="38027" y="29202"/>
                </a:cubicBezTo>
                <a:cubicBezTo>
                  <a:pt x="35697" y="29814"/>
                  <a:pt x="33251" y="30475"/>
                  <a:pt x="29814" y="31780"/>
                </a:cubicBezTo>
                <a:lnTo>
                  <a:pt x="30491" y="31978"/>
                </a:lnTo>
                <a:cubicBezTo>
                  <a:pt x="29037" y="32557"/>
                  <a:pt x="28673" y="32540"/>
                  <a:pt x="27946" y="32755"/>
                </a:cubicBezTo>
                <a:cubicBezTo>
                  <a:pt x="27715" y="33020"/>
                  <a:pt x="27682" y="33119"/>
                  <a:pt x="27814" y="33119"/>
                </a:cubicBezTo>
                <a:cubicBezTo>
                  <a:pt x="28012" y="33119"/>
                  <a:pt x="28657" y="32821"/>
                  <a:pt x="29318" y="32557"/>
                </a:cubicBezTo>
                <a:cubicBezTo>
                  <a:pt x="29962" y="32292"/>
                  <a:pt x="30624" y="32028"/>
                  <a:pt x="30871" y="32028"/>
                </a:cubicBezTo>
                <a:cubicBezTo>
                  <a:pt x="31020" y="32028"/>
                  <a:pt x="31037" y="32111"/>
                  <a:pt x="30805" y="32375"/>
                </a:cubicBezTo>
                <a:lnTo>
                  <a:pt x="30789" y="32375"/>
                </a:lnTo>
                <a:cubicBezTo>
                  <a:pt x="30227" y="32375"/>
                  <a:pt x="29318" y="32639"/>
                  <a:pt x="28244" y="33053"/>
                </a:cubicBezTo>
                <a:cubicBezTo>
                  <a:pt x="27715" y="33267"/>
                  <a:pt x="27137" y="33532"/>
                  <a:pt x="26542" y="33813"/>
                </a:cubicBezTo>
                <a:cubicBezTo>
                  <a:pt x="26244" y="33962"/>
                  <a:pt x="25947" y="34094"/>
                  <a:pt x="25649" y="34242"/>
                </a:cubicBezTo>
                <a:cubicBezTo>
                  <a:pt x="25352" y="34391"/>
                  <a:pt x="25054" y="34556"/>
                  <a:pt x="24757" y="34722"/>
                </a:cubicBezTo>
                <a:cubicBezTo>
                  <a:pt x="24162" y="35036"/>
                  <a:pt x="23567" y="35350"/>
                  <a:pt x="23022" y="35647"/>
                </a:cubicBezTo>
                <a:cubicBezTo>
                  <a:pt x="22460" y="35945"/>
                  <a:pt x="21947" y="36259"/>
                  <a:pt x="21468" y="36507"/>
                </a:cubicBezTo>
                <a:cubicBezTo>
                  <a:pt x="20989" y="36754"/>
                  <a:pt x="20543" y="36969"/>
                  <a:pt x="20179" y="37101"/>
                </a:cubicBezTo>
                <a:cubicBezTo>
                  <a:pt x="19816" y="37234"/>
                  <a:pt x="19535" y="37333"/>
                  <a:pt x="19303" y="37333"/>
                </a:cubicBezTo>
                <a:lnTo>
                  <a:pt x="19287" y="37333"/>
                </a:lnTo>
                <a:cubicBezTo>
                  <a:pt x="17254" y="38738"/>
                  <a:pt x="20146" y="37333"/>
                  <a:pt x="18163" y="38754"/>
                </a:cubicBezTo>
                <a:lnTo>
                  <a:pt x="17469" y="38919"/>
                </a:lnTo>
                <a:lnTo>
                  <a:pt x="17204" y="39580"/>
                </a:lnTo>
                <a:cubicBezTo>
                  <a:pt x="16560" y="40060"/>
                  <a:pt x="16031" y="40357"/>
                  <a:pt x="15634" y="40522"/>
                </a:cubicBezTo>
                <a:cubicBezTo>
                  <a:pt x="15370" y="40638"/>
                  <a:pt x="15155" y="40688"/>
                  <a:pt x="15023" y="40688"/>
                </a:cubicBezTo>
                <a:cubicBezTo>
                  <a:pt x="14957" y="40688"/>
                  <a:pt x="14907" y="40688"/>
                  <a:pt x="14874" y="40655"/>
                </a:cubicBezTo>
                <a:cubicBezTo>
                  <a:pt x="15188" y="40423"/>
                  <a:pt x="15684" y="39878"/>
                  <a:pt x="15998" y="39597"/>
                </a:cubicBezTo>
                <a:lnTo>
                  <a:pt x="15998" y="39597"/>
                </a:lnTo>
                <a:cubicBezTo>
                  <a:pt x="15073" y="40142"/>
                  <a:pt x="13949" y="41134"/>
                  <a:pt x="13056" y="42092"/>
                </a:cubicBezTo>
                <a:cubicBezTo>
                  <a:pt x="12594" y="42555"/>
                  <a:pt x="12197" y="43018"/>
                  <a:pt x="11867" y="43381"/>
                </a:cubicBezTo>
                <a:cubicBezTo>
                  <a:pt x="11586" y="43712"/>
                  <a:pt x="11354" y="43943"/>
                  <a:pt x="11206" y="44092"/>
                </a:cubicBezTo>
                <a:cubicBezTo>
                  <a:pt x="11767" y="43580"/>
                  <a:pt x="12329" y="43051"/>
                  <a:pt x="12924" y="42572"/>
                </a:cubicBezTo>
                <a:lnTo>
                  <a:pt x="12924" y="42572"/>
                </a:lnTo>
                <a:cubicBezTo>
                  <a:pt x="10611" y="45001"/>
                  <a:pt x="8181" y="47860"/>
                  <a:pt x="6198" y="51000"/>
                </a:cubicBezTo>
                <a:cubicBezTo>
                  <a:pt x="4199" y="54107"/>
                  <a:pt x="2662" y="57544"/>
                  <a:pt x="1934" y="60733"/>
                </a:cubicBezTo>
                <a:cubicBezTo>
                  <a:pt x="2050" y="60601"/>
                  <a:pt x="2166" y="60469"/>
                  <a:pt x="2298" y="60337"/>
                </a:cubicBezTo>
                <a:lnTo>
                  <a:pt x="2298" y="60337"/>
                </a:lnTo>
                <a:cubicBezTo>
                  <a:pt x="2001" y="61543"/>
                  <a:pt x="1786" y="62386"/>
                  <a:pt x="1620" y="63047"/>
                </a:cubicBezTo>
                <a:cubicBezTo>
                  <a:pt x="1439" y="63708"/>
                  <a:pt x="1323" y="64204"/>
                  <a:pt x="1158" y="64716"/>
                </a:cubicBezTo>
                <a:cubicBezTo>
                  <a:pt x="877" y="65724"/>
                  <a:pt x="513" y="66815"/>
                  <a:pt x="414" y="69575"/>
                </a:cubicBezTo>
                <a:lnTo>
                  <a:pt x="381" y="69377"/>
                </a:lnTo>
                <a:lnTo>
                  <a:pt x="381" y="69377"/>
                </a:lnTo>
                <a:cubicBezTo>
                  <a:pt x="447" y="69922"/>
                  <a:pt x="530" y="70566"/>
                  <a:pt x="563" y="71260"/>
                </a:cubicBezTo>
                <a:cubicBezTo>
                  <a:pt x="629" y="71955"/>
                  <a:pt x="645" y="72698"/>
                  <a:pt x="712" y="73442"/>
                </a:cubicBezTo>
                <a:cubicBezTo>
                  <a:pt x="645" y="73244"/>
                  <a:pt x="612" y="73161"/>
                  <a:pt x="563" y="73161"/>
                </a:cubicBezTo>
                <a:cubicBezTo>
                  <a:pt x="480" y="73161"/>
                  <a:pt x="431" y="73607"/>
                  <a:pt x="381" y="74037"/>
                </a:cubicBezTo>
                <a:cubicBezTo>
                  <a:pt x="331" y="74417"/>
                  <a:pt x="298" y="74781"/>
                  <a:pt x="216" y="74781"/>
                </a:cubicBezTo>
                <a:cubicBezTo>
                  <a:pt x="166" y="74781"/>
                  <a:pt x="100" y="74648"/>
                  <a:pt x="1" y="74301"/>
                </a:cubicBezTo>
                <a:lnTo>
                  <a:pt x="1" y="74301"/>
                </a:lnTo>
                <a:cubicBezTo>
                  <a:pt x="150" y="74979"/>
                  <a:pt x="249" y="75541"/>
                  <a:pt x="365" y="75987"/>
                </a:cubicBezTo>
                <a:cubicBezTo>
                  <a:pt x="480" y="76433"/>
                  <a:pt x="579" y="76780"/>
                  <a:pt x="662" y="77061"/>
                </a:cubicBezTo>
                <a:cubicBezTo>
                  <a:pt x="827" y="77606"/>
                  <a:pt x="959" y="77871"/>
                  <a:pt x="1075" y="78086"/>
                </a:cubicBezTo>
                <a:cubicBezTo>
                  <a:pt x="1307" y="78482"/>
                  <a:pt x="1505" y="78664"/>
                  <a:pt x="2397" y="80267"/>
                </a:cubicBezTo>
                <a:lnTo>
                  <a:pt x="2348" y="81143"/>
                </a:lnTo>
                <a:cubicBezTo>
                  <a:pt x="2711" y="81672"/>
                  <a:pt x="2926" y="81936"/>
                  <a:pt x="3207" y="82382"/>
                </a:cubicBezTo>
                <a:cubicBezTo>
                  <a:pt x="3356" y="82597"/>
                  <a:pt x="3521" y="82862"/>
                  <a:pt x="3719" y="83209"/>
                </a:cubicBezTo>
                <a:cubicBezTo>
                  <a:pt x="3802" y="83391"/>
                  <a:pt x="3918" y="83605"/>
                  <a:pt x="4050" y="83837"/>
                </a:cubicBezTo>
                <a:cubicBezTo>
                  <a:pt x="4165" y="84068"/>
                  <a:pt x="4298" y="84332"/>
                  <a:pt x="4479" y="84613"/>
                </a:cubicBezTo>
                <a:cubicBezTo>
                  <a:pt x="4182" y="84233"/>
                  <a:pt x="4050" y="84085"/>
                  <a:pt x="3984" y="84085"/>
                </a:cubicBezTo>
                <a:lnTo>
                  <a:pt x="3967" y="84085"/>
                </a:lnTo>
                <a:cubicBezTo>
                  <a:pt x="3901" y="84134"/>
                  <a:pt x="3918" y="84349"/>
                  <a:pt x="3967" y="84564"/>
                </a:cubicBezTo>
                <a:cubicBezTo>
                  <a:pt x="4000" y="84779"/>
                  <a:pt x="4017" y="85010"/>
                  <a:pt x="3918" y="85010"/>
                </a:cubicBezTo>
                <a:cubicBezTo>
                  <a:pt x="3818" y="85010"/>
                  <a:pt x="3637" y="84828"/>
                  <a:pt x="3290" y="84349"/>
                </a:cubicBezTo>
                <a:lnTo>
                  <a:pt x="3290" y="84349"/>
                </a:lnTo>
                <a:cubicBezTo>
                  <a:pt x="4248" y="87142"/>
                  <a:pt x="5702" y="88844"/>
                  <a:pt x="6876" y="90166"/>
                </a:cubicBezTo>
                <a:cubicBezTo>
                  <a:pt x="7487" y="90811"/>
                  <a:pt x="8033" y="91373"/>
                  <a:pt x="8479" y="91934"/>
                </a:cubicBezTo>
                <a:cubicBezTo>
                  <a:pt x="8958" y="92480"/>
                  <a:pt x="9322" y="93042"/>
                  <a:pt x="9586" y="93736"/>
                </a:cubicBezTo>
                <a:cubicBezTo>
                  <a:pt x="9850" y="93851"/>
                  <a:pt x="10032" y="93917"/>
                  <a:pt x="10131" y="93917"/>
                </a:cubicBezTo>
                <a:cubicBezTo>
                  <a:pt x="10528" y="93917"/>
                  <a:pt x="9867" y="93141"/>
                  <a:pt x="9156" y="92314"/>
                </a:cubicBezTo>
                <a:cubicBezTo>
                  <a:pt x="8694" y="91802"/>
                  <a:pt x="8231" y="91240"/>
                  <a:pt x="7933" y="90877"/>
                </a:cubicBezTo>
                <a:cubicBezTo>
                  <a:pt x="7735" y="90645"/>
                  <a:pt x="7619" y="90480"/>
                  <a:pt x="7652" y="90480"/>
                </a:cubicBezTo>
                <a:cubicBezTo>
                  <a:pt x="7652" y="90480"/>
                  <a:pt x="7702" y="90530"/>
                  <a:pt x="7801" y="90612"/>
                </a:cubicBezTo>
                <a:cubicBezTo>
                  <a:pt x="7702" y="90397"/>
                  <a:pt x="7702" y="90298"/>
                  <a:pt x="7785" y="90298"/>
                </a:cubicBezTo>
                <a:cubicBezTo>
                  <a:pt x="7917" y="90298"/>
                  <a:pt x="8264" y="90563"/>
                  <a:pt x="8694" y="90959"/>
                </a:cubicBezTo>
                <a:cubicBezTo>
                  <a:pt x="9024" y="91273"/>
                  <a:pt x="9454" y="91637"/>
                  <a:pt x="9834" y="92017"/>
                </a:cubicBezTo>
                <a:cubicBezTo>
                  <a:pt x="10231" y="92381"/>
                  <a:pt x="10594" y="92794"/>
                  <a:pt x="10908" y="93108"/>
                </a:cubicBezTo>
                <a:cubicBezTo>
                  <a:pt x="11536" y="93719"/>
                  <a:pt x="11867" y="94496"/>
                  <a:pt x="12528" y="95454"/>
                </a:cubicBezTo>
                <a:cubicBezTo>
                  <a:pt x="12842" y="95934"/>
                  <a:pt x="13238" y="96479"/>
                  <a:pt x="13800" y="97057"/>
                </a:cubicBezTo>
                <a:cubicBezTo>
                  <a:pt x="14081" y="97338"/>
                  <a:pt x="14395" y="97652"/>
                  <a:pt x="14759" y="97966"/>
                </a:cubicBezTo>
                <a:cubicBezTo>
                  <a:pt x="15122" y="98264"/>
                  <a:pt x="15519" y="98561"/>
                  <a:pt x="15965" y="98875"/>
                </a:cubicBezTo>
                <a:cubicBezTo>
                  <a:pt x="15651" y="98660"/>
                  <a:pt x="15568" y="98677"/>
                  <a:pt x="15221" y="98429"/>
                </a:cubicBezTo>
                <a:lnTo>
                  <a:pt x="15221" y="98429"/>
                </a:lnTo>
                <a:cubicBezTo>
                  <a:pt x="15849" y="99024"/>
                  <a:pt x="16593" y="99454"/>
                  <a:pt x="17386" y="99867"/>
                </a:cubicBezTo>
                <a:cubicBezTo>
                  <a:pt x="17783" y="100082"/>
                  <a:pt x="18179" y="100313"/>
                  <a:pt x="18593" y="100561"/>
                </a:cubicBezTo>
                <a:cubicBezTo>
                  <a:pt x="19006" y="100809"/>
                  <a:pt x="19419" y="101090"/>
                  <a:pt x="19832" y="101453"/>
                </a:cubicBezTo>
                <a:cubicBezTo>
                  <a:pt x="20477" y="101503"/>
                  <a:pt x="21088" y="101800"/>
                  <a:pt x="21600" y="102065"/>
                </a:cubicBezTo>
                <a:cubicBezTo>
                  <a:pt x="21947" y="102230"/>
                  <a:pt x="22245" y="102379"/>
                  <a:pt x="22509" y="102379"/>
                </a:cubicBezTo>
                <a:cubicBezTo>
                  <a:pt x="22641" y="102379"/>
                  <a:pt x="22757" y="102329"/>
                  <a:pt x="22873" y="102247"/>
                </a:cubicBezTo>
                <a:cubicBezTo>
                  <a:pt x="22228" y="101966"/>
                  <a:pt x="21617" y="101652"/>
                  <a:pt x="20972" y="101371"/>
                </a:cubicBezTo>
                <a:cubicBezTo>
                  <a:pt x="20344" y="101073"/>
                  <a:pt x="19733" y="100726"/>
                  <a:pt x="19105" y="100412"/>
                </a:cubicBezTo>
                <a:lnTo>
                  <a:pt x="19105" y="100412"/>
                </a:lnTo>
                <a:cubicBezTo>
                  <a:pt x="19650" y="100660"/>
                  <a:pt x="20196" y="100875"/>
                  <a:pt x="20774" y="101073"/>
                </a:cubicBezTo>
                <a:cubicBezTo>
                  <a:pt x="21352" y="101272"/>
                  <a:pt x="21947" y="101453"/>
                  <a:pt x="22592" y="101668"/>
                </a:cubicBezTo>
                <a:cubicBezTo>
                  <a:pt x="23220" y="101883"/>
                  <a:pt x="23897" y="102098"/>
                  <a:pt x="24625" y="102412"/>
                </a:cubicBezTo>
                <a:cubicBezTo>
                  <a:pt x="25352" y="102709"/>
                  <a:pt x="26128" y="103056"/>
                  <a:pt x="26988" y="103519"/>
                </a:cubicBezTo>
                <a:lnTo>
                  <a:pt x="26905" y="103519"/>
                </a:lnTo>
                <a:cubicBezTo>
                  <a:pt x="26492" y="103519"/>
                  <a:pt x="25467" y="103271"/>
                  <a:pt x="24740" y="103089"/>
                </a:cubicBezTo>
                <a:lnTo>
                  <a:pt x="24740" y="103089"/>
                </a:lnTo>
                <a:cubicBezTo>
                  <a:pt x="25699" y="103734"/>
                  <a:pt x="26806" y="103800"/>
                  <a:pt x="27831" y="104411"/>
                </a:cubicBezTo>
                <a:cubicBezTo>
                  <a:pt x="27765" y="104478"/>
                  <a:pt x="27649" y="104511"/>
                  <a:pt x="27484" y="104511"/>
                </a:cubicBezTo>
                <a:cubicBezTo>
                  <a:pt x="26971" y="104511"/>
                  <a:pt x="25996" y="104180"/>
                  <a:pt x="24906" y="103717"/>
                </a:cubicBezTo>
                <a:cubicBezTo>
                  <a:pt x="24178" y="103436"/>
                  <a:pt x="23418" y="103056"/>
                  <a:pt x="22658" y="102742"/>
                </a:cubicBezTo>
                <a:cubicBezTo>
                  <a:pt x="21914" y="102428"/>
                  <a:pt x="21187" y="102114"/>
                  <a:pt x="20559" y="101949"/>
                </a:cubicBezTo>
                <a:lnTo>
                  <a:pt x="20559" y="101949"/>
                </a:lnTo>
                <a:cubicBezTo>
                  <a:pt x="21038" y="102362"/>
                  <a:pt x="22162" y="102841"/>
                  <a:pt x="23022" y="103139"/>
                </a:cubicBezTo>
                <a:cubicBezTo>
                  <a:pt x="23864" y="103453"/>
                  <a:pt x="24393" y="103684"/>
                  <a:pt x="23650" y="103783"/>
                </a:cubicBezTo>
                <a:lnTo>
                  <a:pt x="23864" y="103783"/>
                </a:lnTo>
                <a:cubicBezTo>
                  <a:pt x="24311" y="103783"/>
                  <a:pt x="24773" y="103866"/>
                  <a:pt x="25236" y="104015"/>
                </a:cubicBezTo>
                <a:cubicBezTo>
                  <a:pt x="25765" y="104180"/>
                  <a:pt x="26310" y="104444"/>
                  <a:pt x="26905" y="104692"/>
                </a:cubicBezTo>
                <a:cubicBezTo>
                  <a:pt x="28079" y="105205"/>
                  <a:pt x="29417" y="105783"/>
                  <a:pt x="31004" y="105866"/>
                </a:cubicBezTo>
                <a:lnTo>
                  <a:pt x="30673" y="106229"/>
                </a:lnTo>
                <a:cubicBezTo>
                  <a:pt x="31169" y="106295"/>
                  <a:pt x="32193" y="106411"/>
                  <a:pt x="33053" y="106642"/>
                </a:cubicBezTo>
                <a:cubicBezTo>
                  <a:pt x="32474" y="106709"/>
                  <a:pt x="31913" y="106725"/>
                  <a:pt x="31334" y="106758"/>
                </a:cubicBezTo>
                <a:cubicBezTo>
                  <a:pt x="33863" y="106989"/>
                  <a:pt x="35895" y="108477"/>
                  <a:pt x="38292" y="108692"/>
                </a:cubicBezTo>
                <a:cubicBezTo>
                  <a:pt x="35846" y="108179"/>
                  <a:pt x="35598" y="107948"/>
                  <a:pt x="35730" y="107799"/>
                </a:cubicBezTo>
                <a:cubicBezTo>
                  <a:pt x="35846" y="107634"/>
                  <a:pt x="36308" y="107535"/>
                  <a:pt x="35333" y="107122"/>
                </a:cubicBezTo>
                <a:lnTo>
                  <a:pt x="35333" y="107122"/>
                </a:lnTo>
                <a:cubicBezTo>
                  <a:pt x="38374" y="107551"/>
                  <a:pt x="39167" y="107981"/>
                  <a:pt x="40060" y="108510"/>
                </a:cubicBezTo>
                <a:cubicBezTo>
                  <a:pt x="40506" y="108774"/>
                  <a:pt x="40985" y="109055"/>
                  <a:pt x="41762" y="109320"/>
                </a:cubicBezTo>
                <a:cubicBezTo>
                  <a:pt x="42506" y="109568"/>
                  <a:pt x="43530" y="109815"/>
                  <a:pt x="45051" y="110014"/>
                </a:cubicBezTo>
                <a:cubicBezTo>
                  <a:pt x="44010" y="109848"/>
                  <a:pt x="42159" y="109254"/>
                  <a:pt x="43348" y="109254"/>
                </a:cubicBezTo>
                <a:lnTo>
                  <a:pt x="43415" y="109254"/>
                </a:lnTo>
                <a:cubicBezTo>
                  <a:pt x="44687" y="109568"/>
                  <a:pt x="46356" y="109981"/>
                  <a:pt x="47116" y="110328"/>
                </a:cubicBezTo>
                <a:cubicBezTo>
                  <a:pt x="47976" y="110427"/>
                  <a:pt x="48488" y="110476"/>
                  <a:pt x="48752" y="110476"/>
                </a:cubicBezTo>
                <a:cubicBezTo>
                  <a:pt x="49893" y="110476"/>
                  <a:pt x="46869" y="109782"/>
                  <a:pt x="48422" y="109766"/>
                </a:cubicBezTo>
                <a:lnTo>
                  <a:pt x="48422" y="109766"/>
                </a:lnTo>
                <a:cubicBezTo>
                  <a:pt x="48951" y="110030"/>
                  <a:pt x="49380" y="110113"/>
                  <a:pt x="49810" y="110113"/>
                </a:cubicBezTo>
                <a:cubicBezTo>
                  <a:pt x="50174" y="110113"/>
                  <a:pt x="50521" y="110047"/>
                  <a:pt x="50934" y="109997"/>
                </a:cubicBezTo>
                <a:cubicBezTo>
                  <a:pt x="51347" y="109931"/>
                  <a:pt x="51810" y="109882"/>
                  <a:pt x="52355" y="109882"/>
                </a:cubicBezTo>
                <a:lnTo>
                  <a:pt x="52603" y="109882"/>
                </a:lnTo>
                <a:lnTo>
                  <a:pt x="52570" y="110344"/>
                </a:lnTo>
                <a:cubicBezTo>
                  <a:pt x="53677" y="110526"/>
                  <a:pt x="54371" y="110609"/>
                  <a:pt x="54817" y="110609"/>
                </a:cubicBezTo>
                <a:cubicBezTo>
                  <a:pt x="55396" y="110609"/>
                  <a:pt x="55578" y="110493"/>
                  <a:pt x="55743" y="110377"/>
                </a:cubicBezTo>
                <a:cubicBezTo>
                  <a:pt x="55908" y="110262"/>
                  <a:pt x="56057" y="110146"/>
                  <a:pt x="56536" y="110146"/>
                </a:cubicBezTo>
                <a:cubicBezTo>
                  <a:pt x="56933" y="110146"/>
                  <a:pt x="57528" y="110229"/>
                  <a:pt x="58519" y="110410"/>
                </a:cubicBezTo>
                <a:lnTo>
                  <a:pt x="56536" y="110823"/>
                </a:lnTo>
                <a:lnTo>
                  <a:pt x="58916" y="110939"/>
                </a:lnTo>
                <a:lnTo>
                  <a:pt x="58371" y="111402"/>
                </a:lnTo>
                <a:cubicBezTo>
                  <a:pt x="58817" y="111385"/>
                  <a:pt x="59197" y="111369"/>
                  <a:pt x="59544" y="111369"/>
                </a:cubicBezTo>
                <a:cubicBezTo>
                  <a:pt x="61296" y="111369"/>
                  <a:pt x="62188" y="111567"/>
                  <a:pt x="64270" y="111931"/>
                </a:cubicBezTo>
                <a:cubicBezTo>
                  <a:pt x="63841" y="111633"/>
                  <a:pt x="64320" y="111336"/>
                  <a:pt x="65609" y="111336"/>
                </a:cubicBezTo>
                <a:cubicBezTo>
                  <a:pt x="65973" y="111336"/>
                  <a:pt x="66402" y="111352"/>
                  <a:pt x="66914" y="111418"/>
                </a:cubicBezTo>
                <a:cubicBezTo>
                  <a:pt x="68402" y="111881"/>
                  <a:pt x="66006" y="111732"/>
                  <a:pt x="69179" y="112063"/>
                </a:cubicBezTo>
                <a:cubicBezTo>
                  <a:pt x="68765" y="112179"/>
                  <a:pt x="68352" y="112294"/>
                  <a:pt x="67840" y="112294"/>
                </a:cubicBezTo>
                <a:cubicBezTo>
                  <a:pt x="67394" y="112294"/>
                  <a:pt x="66898" y="112212"/>
                  <a:pt x="66286" y="111931"/>
                </a:cubicBezTo>
                <a:cubicBezTo>
                  <a:pt x="66121" y="112063"/>
                  <a:pt x="65543" y="112129"/>
                  <a:pt x="65394" y="112261"/>
                </a:cubicBezTo>
                <a:cubicBezTo>
                  <a:pt x="66981" y="112774"/>
                  <a:pt x="69476" y="112840"/>
                  <a:pt x="70616" y="112988"/>
                </a:cubicBezTo>
                <a:cubicBezTo>
                  <a:pt x="70187" y="112922"/>
                  <a:pt x="69658" y="112823"/>
                  <a:pt x="69393" y="112724"/>
                </a:cubicBezTo>
                <a:lnTo>
                  <a:pt x="74037" y="112707"/>
                </a:lnTo>
                <a:lnTo>
                  <a:pt x="74037" y="112707"/>
                </a:lnTo>
                <a:cubicBezTo>
                  <a:pt x="74731" y="112972"/>
                  <a:pt x="74153" y="113021"/>
                  <a:pt x="73574" y="113088"/>
                </a:cubicBezTo>
                <a:cubicBezTo>
                  <a:pt x="73839" y="113104"/>
                  <a:pt x="74103" y="113121"/>
                  <a:pt x="74351" y="113121"/>
                </a:cubicBezTo>
                <a:cubicBezTo>
                  <a:pt x="74467" y="113121"/>
                  <a:pt x="74583" y="113121"/>
                  <a:pt x="74682" y="113104"/>
                </a:cubicBezTo>
                <a:lnTo>
                  <a:pt x="75029" y="113104"/>
                </a:lnTo>
                <a:cubicBezTo>
                  <a:pt x="75442" y="113104"/>
                  <a:pt x="75921" y="113121"/>
                  <a:pt x="76533" y="113187"/>
                </a:cubicBezTo>
                <a:cubicBezTo>
                  <a:pt x="76169" y="113484"/>
                  <a:pt x="76169" y="113831"/>
                  <a:pt x="74731" y="113831"/>
                </a:cubicBezTo>
                <a:cubicBezTo>
                  <a:pt x="74686" y="113831"/>
                  <a:pt x="74639" y="113831"/>
                  <a:pt x="74590" y="113831"/>
                </a:cubicBezTo>
                <a:lnTo>
                  <a:pt x="74590" y="113831"/>
                </a:lnTo>
                <a:lnTo>
                  <a:pt x="78615" y="114013"/>
                </a:lnTo>
                <a:cubicBezTo>
                  <a:pt x="78879" y="114211"/>
                  <a:pt x="80780" y="114773"/>
                  <a:pt x="80201" y="114823"/>
                </a:cubicBezTo>
                <a:cubicBezTo>
                  <a:pt x="82581" y="115401"/>
                  <a:pt x="86200" y="114988"/>
                  <a:pt x="89340" y="115781"/>
                </a:cubicBezTo>
                <a:cubicBezTo>
                  <a:pt x="89423" y="115765"/>
                  <a:pt x="89572" y="115748"/>
                  <a:pt x="89786" y="115748"/>
                </a:cubicBezTo>
                <a:cubicBezTo>
                  <a:pt x="89985" y="115748"/>
                  <a:pt x="90216" y="115765"/>
                  <a:pt x="90530" y="115781"/>
                </a:cubicBezTo>
                <a:cubicBezTo>
                  <a:pt x="93521" y="116360"/>
                  <a:pt x="96083" y="117252"/>
                  <a:pt x="99702" y="117368"/>
                </a:cubicBezTo>
                <a:lnTo>
                  <a:pt x="101602" y="118392"/>
                </a:lnTo>
                <a:cubicBezTo>
                  <a:pt x="101867" y="118425"/>
                  <a:pt x="102065" y="118442"/>
                  <a:pt x="102197" y="118442"/>
                </a:cubicBezTo>
                <a:cubicBezTo>
                  <a:pt x="102710" y="118442"/>
                  <a:pt x="102330" y="118211"/>
                  <a:pt x="102016" y="117979"/>
                </a:cubicBezTo>
                <a:cubicBezTo>
                  <a:pt x="101685" y="117764"/>
                  <a:pt x="101421" y="117533"/>
                  <a:pt x="102181" y="117533"/>
                </a:cubicBezTo>
                <a:cubicBezTo>
                  <a:pt x="102495" y="117533"/>
                  <a:pt x="102974" y="117566"/>
                  <a:pt x="103685" y="117665"/>
                </a:cubicBezTo>
                <a:cubicBezTo>
                  <a:pt x="106973" y="118045"/>
                  <a:pt x="104792" y="118442"/>
                  <a:pt x="105916" y="118839"/>
                </a:cubicBezTo>
                <a:cubicBezTo>
                  <a:pt x="106312" y="118839"/>
                  <a:pt x="106808" y="118822"/>
                  <a:pt x="107353" y="118822"/>
                </a:cubicBezTo>
                <a:cubicBezTo>
                  <a:pt x="109023" y="118822"/>
                  <a:pt x="111237" y="118954"/>
                  <a:pt x="113418" y="119797"/>
                </a:cubicBezTo>
                <a:cubicBezTo>
                  <a:pt x="112410" y="119731"/>
                  <a:pt x="111650" y="119483"/>
                  <a:pt x="110708" y="119351"/>
                </a:cubicBezTo>
                <a:lnTo>
                  <a:pt x="110708" y="119351"/>
                </a:lnTo>
                <a:lnTo>
                  <a:pt x="112923" y="120161"/>
                </a:lnTo>
                <a:lnTo>
                  <a:pt x="112493" y="120161"/>
                </a:lnTo>
                <a:cubicBezTo>
                  <a:pt x="111799" y="120161"/>
                  <a:pt x="111187" y="120128"/>
                  <a:pt x="110675" y="120095"/>
                </a:cubicBezTo>
                <a:cubicBezTo>
                  <a:pt x="110163" y="120061"/>
                  <a:pt x="109783" y="120028"/>
                  <a:pt x="109551" y="120028"/>
                </a:cubicBezTo>
                <a:cubicBezTo>
                  <a:pt x="109138" y="120028"/>
                  <a:pt x="109237" y="120144"/>
                  <a:pt x="110163" y="120557"/>
                </a:cubicBezTo>
                <a:cubicBezTo>
                  <a:pt x="110262" y="120326"/>
                  <a:pt x="110626" y="120243"/>
                  <a:pt x="111154" y="120243"/>
                </a:cubicBezTo>
                <a:cubicBezTo>
                  <a:pt x="112080" y="120243"/>
                  <a:pt x="113485" y="120508"/>
                  <a:pt x="114906" y="120772"/>
                </a:cubicBezTo>
                <a:cubicBezTo>
                  <a:pt x="116311" y="121037"/>
                  <a:pt x="117732" y="121301"/>
                  <a:pt x="118624" y="121301"/>
                </a:cubicBezTo>
                <a:cubicBezTo>
                  <a:pt x="119136" y="121301"/>
                  <a:pt x="119483" y="121218"/>
                  <a:pt x="119583" y="121003"/>
                </a:cubicBezTo>
                <a:lnTo>
                  <a:pt x="121020" y="121582"/>
                </a:lnTo>
                <a:cubicBezTo>
                  <a:pt x="120591" y="121483"/>
                  <a:pt x="120508" y="121549"/>
                  <a:pt x="120095" y="121450"/>
                </a:cubicBezTo>
                <a:lnTo>
                  <a:pt x="120095" y="121450"/>
                </a:lnTo>
                <a:cubicBezTo>
                  <a:pt x="120905" y="121797"/>
                  <a:pt x="121450" y="121912"/>
                  <a:pt x="121896" y="121912"/>
                </a:cubicBezTo>
                <a:cubicBezTo>
                  <a:pt x="122243" y="121912"/>
                  <a:pt x="122541" y="121846"/>
                  <a:pt x="122871" y="121780"/>
                </a:cubicBezTo>
                <a:cubicBezTo>
                  <a:pt x="123185" y="121714"/>
                  <a:pt x="123549" y="121648"/>
                  <a:pt x="124012" y="121648"/>
                </a:cubicBezTo>
                <a:cubicBezTo>
                  <a:pt x="124540" y="121648"/>
                  <a:pt x="125218" y="121731"/>
                  <a:pt x="126160" y="121978"/>
                </a:cubicBezTo>
                <a:cubicBezTo>
                  <a:pt x="127383" y="122342"/>
                  <a:pt x="128226" y="122706"/>
                  <a:pt x="127532" y="122706"/>
                </a:cubicBezTo>
                <a:lnTo>
                  <a:pt x="127399" y="122706"/>
                </a:lnTo>
                <a:lnTo>
                  <a:pt x="130391" y="123036"/>
                </a:lnTo>
                <a:cubicBezTo>
                  <a:pt x="130969" y="123168"/>
                  <a:pt x="131035" y="123301"/>
                  <a:pt x="130738" y="123301"/>
                </a:cubicBezTo>
                <a:cubicBezTo>
                  <a:pt x="130688" y="123301"/>
                  <a:pt x="130605" y="123284"/>
                  <a:pt x="130523" y="123284"/>
                </a:cubicBezTo>
                <a:cubicBezTo>
                  <a:pt x="131894" y="123548"/>
                  <a:pt x="133266" y="123813"/>
                  <a:pt x="134654" y="124061"/>
                </a:cubicBezTo>
                <a:lnTo>
                  <a:pt x="134605" y="124094"/>
                </a:lnTo>
                <a:cubicBezTo>
                  <a:pt x="135233" y="124028"/>
                  <a:pt x="136555" y="124011"/>
                  <a:pt x="137332" y="124011"/>
                </a:cubicBezTo>
                <a:lnTo>
                  <a:pt x="137530" y="124011"/>
                </a:lnTo>
                <a:cubicBezTo>
                  <a:pt x="137976" y="124160"/>
                  <a:pt x="137976" y="124209"/>
                  <a:pt x="137827" y="124209"/>
                </a:cubicBezTo>
                <a:cubicBezTo>
                  <a:pt x="137761" y="124209"/>
                  <a:pt x="137679" y="124193"/>
                  <a:pt x="137579" y="124193"/>
                </a:cubicBezTo>
                <a:cubicBezTo>
                  <a:pt x="137480" y="124176"/>
                  <a:pt x="137381" y="124176"/>
                  <a:pt x="137315" y="124176"/>
                </a:cubicBezTo>
                <a:cubicBezTo>
                  <a:pt x="137199" y="124176"/>
                  <a:pt x="137133" y="124193"/>
                  <a:pt x="137199" y="124243"/>
                </a:cubicBezTo>
                <a:cubicBezTo>
                  <a:pt x="138059" y="124309"/>
                  <a:pt x="138901" y="124358"/>
                  <a:pt x="139761" y="124408"/>
                </a:cubicBezTo>
                <a:cubicBezTo>
                  <a:pt x="140257" y="124656"/>
                  <a:pt x="139926" y="124788"/>
                  <a:pt x="139265" y="124788"/>
                </a:cubicBezTo>
                <a:cubicBezTo>
                  <a:pt x="138637" y="124788"/>
                  <a:pt x="137695" y="124672"/>
                  <a:pt x="136869" y="124490"/>
                </a:cubicBezTo>
                <a:lnTo>
                  <a:pt x="136869" y="124490"/>
                </a:lnTo>
                <a:cubicBezTo>
                  <a:pt x="137926" y="125350"/>
                  <a:pt x="138472" y="125366"/>
                  <a:pt x="139348" y="125366"/>
                </a:cubicBezTo>
                <a:cubicBezTo>
                  <a:pt x="140240" y="125383"/>
                  <a:pt x="141480" y="125383"/>
                  <a:pt x="143991" y="126126"/>
                </a:cubicBezTo>
                <a:cubicBezTo>
                  <a:pt x="143182" y="126093"/>
                  <a:pt x="142372" y="125994"/>
                  <a:pt x="141562" y="125928"/>
                </a:cubicBezTo>
                <a:lnTo>
                  <a:pt x="141562" y="125928"/>
                </a:lnTo>
                <a:cubicBezTo>
                  <a:pt x="142289" y="126407"/>
                  <a:pt x="143132" y="126688"/>
                  <a:pt x="144140" y="126887"/>
                </a:cubicBezTo>
                <a:cubicBezTo>
                  <a:pt x="145132" y="127118"/>
                  <a:pt x="146289" y="127316"/>
                  <a:pt x="147677" y="127680"/>
                </a:cubicBezTo>
                <a:cubicBezTo>
                  <a:pt x="147346" y="127515"/>
                  <a:pt x="145991" y="127102"/>
                  <a:pt x="145082" y="126672"/>
                </a:cubicBezTo>
                <a:cubicBezTo>
                  <a:pt x="144206" y="126259"/>
                  <a:pt x="143744" y="125895"/>
                  <a:pt x="144983" y="125895"/>
                </a:cubicBezTo>
                <a:lnTo>
                  <a:pt x="145115" y="125895"/>
                </a:lnTo>
                <a:cubicBezTo>
                  <a:pt x="145710" y="126060"/>
                  <a:pt x="146470" y="126193"/>
                  <a:pt x="147511" y="126193"/>
                </a:cubicBezTo>
                <a:cubicBezTo>
                  <a:pt x="147792" y="126193"/>
                  <a:pt x="148106" y="126176"/>
                  <a:pt x="148437" y="126160"/>
                </a:cubicBezTo>
                <a:lnTo>
                  <a:pt x="148437" y="126160"/>
                </a:lnTo>
                <a:cubicBezTo>
                  <a:pt x="148404" y="126622"/>
                  <a:pt x="149891" y="126639"/>
                  <a:pt x="151759" y="126738"/>
                </a:cubicBezTo>
                <a:lnTo>
                  <a:pt x="151593" y="127333"/>
                </a:lnTo>
                <a:cubicBezTo>
                  <a:pt x="153643" y="127234"/>
                  <a:pt x="153477" y="126953"/>
                  <a:pt x="154667" y="126672"/>
                </a:cubicBezTo>
                <a:cubicBezTo>
                  <a:pt x="156915" y="126754"/>
                  <a:pt x="157394" y="127168"/>
                  <a:pt x="157956" y="127548"/>
                </a:cubicBezTo>
                <a:cubicBezTo>
                  <a:pt x="159790" y="127515"/>
                  <a:pt x="159146" y="127349"/>
                  <a:pt x="158584" y="127168"/>
                </a:cubicBezTo>
                <a:cubicBezTo>
                  <a:pt x="158022" y="126969"/>
                  <a:pt x="157559" y="126771"/>
                  <a:pt x="159691" y="126589"/>
                </a:cubicBezTo>
                <a:cubicBezTo>
                  <a:pt x="160451" y="126573"/>
                  <a:pt x="161145" y="126540"/>
                  <a:pt x="161823" y="126474"/>
                </a:cubicBezTo>
                <a:cubicBezTo>
                  <a:pt x="162501" y="126407"/>
                  <a:pt x="163145" y="126275"/>
                  <a:pt x="163806" y="126143"/>
                </a:cubicBezTo>
                <a:cubicBezTo>
                  <a:pt x="164484" y="126027"/>
                  <a:pt x="165161" y="125829"/>
                  <a:pt x="165872" y="125598"/>
                </a:cubicBezTo>
                <a:cubicBezTo>
                  <a:pt x="166599" y="125383"/>
                  <a:pt x="167376" y="125151"/>
                  <a:pt x="168218" y="124837"/>
                </a:cubicBezTo>
                <a:cubicBezTo>
                  <a:pt x="168582" y="124771"/>
                  <a:pt x="168813" y="124755"/>
                  <a:pt x="168946" y="124755"/>
                </a:cubicBezTo>
                <a:cubicBezTo>
                  <a:pt x="169260" y="124755"/>
                  <a:pt x="169061" y="124871"/>
                  <a:pt x="168846" y="125003"/>
                </a:cubicBezTo>
                <a:cubicBezTo>
                  <a:pt x="168648" y="125135"/>
                  <a:pt x="168433" y="125267"/>
                  <a:pt x="168714" y="125267"/>
                </a:cubicBezTo>
                <a:lnTo>
                  <a:pt x="168747" y="125267"/>
                </a:lnTo>
                <a:cubicBezTo>
                  <a:pt x="169293" y="124937"/>
                  <a:pt x="169855" y="124623"/>
                  <a:pt x="170400" y="124276"/>
                </a:cubicBezTo>
                <a:cubicBezTo>
                  <a:pt x="170499" y="124259"/>
                  <a:pt x="170582" y="124243"/>
                  <a:pt x="170631" y="124243"/>
                </a:cubicBezTo>
                <a:cubicBezTo>
                  <a:pt x="170797" y="124243"/>
                  <a:pt x="170730" y="124358"/>
                  <a:pt x="170697" y="124441"/>
                </a:cubicBezTo>
                <a:cubicBezTo>
                  <a:pt x="172119" y="123780"/>
                  <a:pt x="170631" y="123846"/>
                  <a:pt x="172879" y="122871"/>
                </a:cubicBezTo>
                <a:cubicBezTo>
                  <a:pt x="173061" y="122441"/>
                  <a:pt x="174300" y="122243"/>
                  <a:pt x="175820" y="121846"/>
                </a:cubicBezTo>
                <a:cubicBezTo>
                  <a:pt x="177324" y="121450"/>
                  <a:pt x="179093" y="120822"/>
                  <a:pt x="180216" y="119781"/>
                </a:cubicBezTo>
                <a:cubicBezTo>
                  <a:pt x="180315" y="119764"/>
                  <a:pt x="180382" y="119747"/>
                  <a:pt x="180431" y="119747"/>
                </a:cubicBezTo>
                <a:cubicBezTo>
                  <a:pt x="180762" y="119747"/>
                  <a:pt x="180134" y="120293"/>
                  <a:pt x="180398" y="120392"/>
                </a:cubicBezTo>
                <a:cubicBezTo>
                  <a:pt x="182100" y="119186"/>
                  <a:pt x="182794" y="118657"/>
                  <a:pt x="183422" y="118161"/>
                </a:cubicBezTo>
                <a:cubicBezTo>
                  <a:pt x="184034" y="117649"/>
                  <a:pt x="184563" y="117186"/>
                  <a:pt x="185786" y="115996"/>
                </a:cubicBezTo>
                <a:cubicBezTo>
                  <a:pt x="186645" y="115583"/>
                  <a:pt x="187521" y="115170"/>
                  <a:pt x="188364" y="114740"/>
                </a:cubicBezTo>
                <a:lnTo>
                  <a:pt x="188364" y="114740"/>
                </a:lnTo>
                <a:cubicBezTo>
                  <a:pt x="188050" y="114872"/>
                  <a:pt x="187835" y="114922"/>
                  <a:pt x="187703" y="114922"/>
                </a:cubicBezTo>
                <a:cubicBezTo>
                  <a:pt x="186992" y="114922"/>
                  <a:pt x="188545" y="113319"/>
                  <a:pt x="189884" y="111865"/>
                </a:cubicBezTo>
                <a:lnTo>
                  <a:pt x="189884" y="111865"/>
                </a:lnTo>
                <a:cubicBezTo>
                  <a:pt x="189768" y="111914"/>
                  <a:pt x="189669" y="111947"/>
                  <a:pt x="189570" y="111980"/>
                </a:cubicBezTo>
                <a:cubicBezTo>
                  <a:pt x="189785" y="111815"/>
                  <a:pt x="190000" y="111666"/>
                  <a:pt x="190198" y="111501"/>
                </a:cubicBezTo>
                <a:lnTo>
                  <a:pt x="190198" y="111501"/>
                </a:lnTo>
                <a:cubicBezTo>
                  <a:pt x="190099" y="111633"/>
                  <a:pt x="190000" y="111749"/>
                  <a:pt x="189884" y="111865"/>
                </a:cubicBezTo>
                <a:cubicBezTo>
                  <a:pt x="190016" y="111815"/>
                  <a:pt x="190148" y="111765"/>
                  <a:pt x="190297" y="111716"/>
                </a:cubicBezTo>
                <a:lnTo>
                  <a:pt x="190297" y="111716"/>
                </a:lnTo>
                <a:cubicBezTo>
                  <a:pt x="189785" y="112559"/>
                  <a:pt x="189322" y="113385"/>
                  <a:pt x="189686" y="113567"/>
                </a:cubicBezTo>
                <a:cubicBezTo>
                  <a:pt x="189851" y="113368"/>
                  <a:pt x="190181" y="113054"/>
                  <a:pt x="190578" y="112724"/>
                </a:cubicBezTo>
                <a:lnTo>
                  <a:pt x="190578" y="112724"/>
                </a:lnTo>
                <a:cubicBezTo>
                  <a:pt x="190462" y="112939"/>
                  <a:pt x="190380" y="113104"/>
                  <a:pt x="190495" y="113104"/>
                </a:cubicBezTo>
                <a:cubicBezTo>
                  <a:pt x="190495" y="113104"/>
                  <a:pt x="190495" y="113088"/>
                  <a:pt x="190512" y="113088"/>
                </a:cubicBezTo>
                <a:cubicBezTo>
                  <a:pt x="190644" y="113071"/>
                  <a:pt x="190876" y="112740"/>
                  <a:pt x="191272" y="112228"/>
                </a:cubicBezTo>
                <a:lnTo>
                  <a:pt x="192363" y="112261"/>
                </a:lnTo>
                <a:lnTo>
                  <a:pt x="192363" y="111914"/>
                </a:lnTo>
                <a:cubicBezTo>
                  <a:pt x="193057" y="111485"/>
                  <a:pt x="193735" y="111022"/>
                  <a:pt x="194412" y="110559"/>
                </a:cubicBezTo>
                <a:cubicBezTo>
                  <a:pt x="195106" y="110113"/>
                  <a:pt x="195767" y="109617"/>
                  <a:pt x="196428" y="109138"/>
                </a:cubicBezTo>
                <a:cubicBezTo>
                  <a:pt x="196990" y="108444"/>
                  <a:pt x="197502" y="107733"/>
                  <a:pt x="197998" y="107006"/>
                </a:cubicBezTo>
                <a:cubicBezTo>
                  <a:pt x="198246" y="106642"/>
                  <a:pt x="198511" y="106279"/>
                  <a:pt x="198758" y="105899"/>
                </a:cubicBezTo>
                <a:cubicBezTo>
                  <a:pt x="199023" y="105519"/>
                  <a:pt x="199287" y="105139"/>
                  <a:pt x="199552" y="104742"/>
                </a:cubicBezTo>
                <a:cubicBezTo>
                  <a:pt x="200659" y="103172"/>
                  <a:pt x="201898" y="101404"/>
                  <a:pt x="203617" y="99288"/>
                </a:cubicBezTo>
                <a:lnTo>
                  <a:pt x="203617" y="99288"/>
                </a:lnTo>
                <a:cubicBezTo>
                  <a:pt x="203088" y="100627"/>
                  <a:pt x="204030" y="100049"/>
                  <a:pt x="204427" y="100511"/>
                </a:cubicBezTo>
                <a:cubicBezTo>
                  <a:pt x="202973" y="101189"/>
                  <a:pt x="201766" y="103767"/>
                  <a:pt x="199634" y="105651"/>
                </a:cubicBezTo>
                <a:cubicBezTo>
                  <a:pt x="200080" y="105271"/>
                  <a:pt x="200328" y="105139"/>
                  <a:pt x="200444" y="105139"/>
                </a:cubicBezTo>
                <a:cubicBezTo>
                  <a:pt x="200576" y="105139"/>
                  <a:pt x="200510" y="105353"/>
                  <a:pt x="200394" y="105535"/>
                </a:cubicBezTo>
                <a:lnTo>
                  <a:pt x="201221" y="104527"/>
                </a:lnTo>
                <a:lnTo>
                  <a:pt x="202031" y="103503"/>
                </a:lnTo>
                <a:lnTo>
                  <a:pt x="202824" y="102478"/>
                </a:lnTo>
                <a:lnTo>
                  <a:pt x="203584" y="101437"/>
                </a:lnTo>
                <a:cubicBezTo>
                  <a:pt x="203634" y="101503"/>
                  <a:pt x="203683" y="101536"/>
                  <a:pt x="203766" y="101536"/>
                </a:cubicBezTo>
                <a:cubicBezTo>
                  <a:pt x="204112" y="101536"/>
                  <a:pt x="204789" y="100761"/>
                  <a:pt x="205630" y="100002"/>
                </a:cubicBezTo>
                <a:lnTo>
                  <a:pt x="205630" y="100002"/>
                </a:lnTo>
                <a:cubicBezTo>
                  <a:pt x="205613" y="100016"/>
                  <a:pt x="205583" y="100016"/>
                  <a:pt x="205567" y="100016"/>
                </a:cubicBezTo>
                <a:cubicBezTo>
                  <a:pt x="204989" y="100016"/>
                  <a:pt x="205484" y="99206"/>
                  <a:pt x="206278" y="98181"/>
                </a:cubicBezTo>
                <a:cubicBezTo>
                  <a:pt x="206658" y="97636"/>
                  <a:pt x="207137" y="97024"/>
                  <a:pt x="207583" y="96446"/>
                </a:cubicBezTo>
                <a:cubicBezTo>
                  <a:pt x="208013" y="95851"/>
                  <a:pt x="208410" y="95273"/>
                  <a:pt x="208657" y="94826"/>
                </a:cubicBezTo>
                <a:cubicBezTo>
                  <a:pt x="208839" y="94876"/>
                  <a:pt x="208905" y="95041"/>
                  <a:pt x="208740" y="95454"/>
                </a:cubicBezTo>
                <a:cubicBezTo>
                  <a:pt x="208558" y="95868"/>
                  <a:pt x="208145" y="96512"/>
                  <a:pt x="207302" y="97471"/>
                </a:cubicBezTo>
                <a:cubicBezTo>
                  <a:pt x="208492" y="96611"/>
                  <a:pt x="208806" y="95702"/>
                  <a:pt x="209137" y="94810"/>
                </a:cubicBezTo>
                <a:cubicBezTo>
                  <a:pt x="209451" y="93917"/>
                  <a:pt x="209699" y="92992"/>
                  <a:pt x="210756" y="92067"/>
                </a:cubicBezTo>
                <a:lnTo>
                  <a:pt x="210756" y="92067"/>
                </a:lnTo>
                <a:cubicBezTo>
                  <a:pt x="210409" y="92579"/>
                  <a:pt x="210178" y="92810"/>
                  <a:pt x="210161" y="93108"/>
                </a:cubicBezTo>
                <a:cubicBezTo>
                  <a:pt x="210310" y="92777"/>
                  <a:pt x="210574" y="92348"/>
                  <a:pt x="210872" y="91918"/>
                </a:cubicBezTo>
                <a:cubicBezTo>
                  <a:pt x="211153" y="91472"/>
                  <a:pt x="211467" y="91025"/>
                  <a:pt x="211764" y="90645"/>
                </a:cubicBezTo>
                <a:cubicBezTo>
                  <a:pt x="212194" y="90067"/>
                  <a:pt x="212574" y="89637"/>
                  <a:pt x="212690" y="89637"/>
                </a:cubicBezTo>
                <a:cubicBezTo>
                  <a:pt x="212723" y="89637"/>
                  <a:pt x="212739" y="89687"/>
                  <a:pt x="212706" y="89803"/>
                </a:cubicBezTo>
                <a:lnTo>
                  <a:pt x="212376" y="90315"/>
                </a:lnTo>
                <a:lnTo>
                  <a:pt x="212376" y="90315"/>
                </a:lnTo>
                <a:cubicBezTo>
                  <a:pt x="213549" y="88613"/>
                  <a:pt x="215235" y="85935"/>
                  <a:pt x="216375" y="83457"/>
                </a:cubicBezTo>
                <a:cubicBezTo>
                  <a:pt x="216673" y="82862"/>
                  <a:pt x="216920" y="82250"/>
                  <a:pt x="217152" y="81688"/>
                </a:cubicBezTo>
                <a:cubicBezTo>
                  <a:pt x="217367" y="81126"/>
                  <a:pt x="217581" y="80631"/>
                  <a:pt x="217714" y="80168"/>
                </a:cubicBezTo>
                <a:cubicBezTo>
                  <a:pt x="217995" y="79259"/>
                  <a:pt x="218127" y="78598"/>
                  <a:pt x="217995" y="78383"/>
                </a:cubicBezTo>
                <a:lnTo>
                  <a:pt x="217995" y="78383"/>
                </a:lnTo>
                <a:cubicBezTo>
                  <a:pt x="218110" y="78383"/>
                  <a:pt x="218672" y="79276"/>
                  <a:pt x="218705" y="79573"/>
                </a:cubicBezTo>
                <a:cubicBezTo>
                  <a:pt x="218854" y="77755"/>
                  <a:pt x="218920" y="75954"/>
                  <a:pt x="218904" y="74153"/>
                </a:cubicBezTo>
                <a:cubicBezTo>
                  <a:pt x="219184" y="73442"/>
                  <a:pt x="219432" y="72715"/>
                  <a:pt x="219680" y="71988"/>
                </a:cubicBezTo>
                <a:lnTo>
                  <a:pt x="220358" y="71988"/>
                </a:lnTo>
                <a:cubicBezTo>
                  <a:pt x="220639" y="72037"/>
                  <a:pt x="220870" y="72153"/>
                  <a:pt x="221002" y="72467"/>
                </a:cubicBezTo>
                <a:cubicBezTo>
                  <a:pt x="221135" y="72781"/>
                  <a:pt x="221151" y="73310"/>
                  <a:pt x="220936" y="74169"/>
                </a:cubicBezTo>
                <a:cubicBezTo>
                  <a:pt x="221168" y="73706"/>
                  <a:pt x="221399" y="73211"/>
                  <a:pt x="221630" y="72550"/>
                </a:cubicBezTo>
                <a:cubicBezTo>
                  <a:pt x="221845" y="71888"/>
                  <a:pt x="222110" y="71079"/>
                  <a:pt x="222258" y="70038"/>
                </a:cubicBezTo>
                <a:lnTo>
                  <a:pt x="222258" y="70038"/>
                </a:lnTo>
                <a:cubicBezTo>
                  <a:pt x="222077" y="70451"/>
                  <a:pt x="221515" y="70880"/>
                  <a:pt x="221201" y="70880"/>
                </a:cubicBezTo>
                <a:cubicBezTo>
                  <a:pt x="221035" y="70880"/>
                  <a:pt x="220953" y="70748"/>
                  <a:pt x="221019" y="70451"/>
                </a:cubicBezTo>
                <a:cubicBezTo>
                  <a:pt x="222440" y="68269"/>
                  <a:pt x="221944" y="68881"/>
                  <a:pt x="223266" y="66104"/>
                </a:cubicBezTo>
                <a:lnTo>
                  <a:pt x="223266" y="66104"/>
                </a:lnTo>
                <a:cubicBezTo>
                  <a:pt x="223184" y="66253"/>
                  <a:pt x="223085" y="66319"/>
                  <a:pt x="223002" y="66319"/>
                </a:cubicBezTo>
                <a:cubicBezTo>
                  <a:pt x="222622" y="66319"/>
                  <a:pt x="222225" y="65245"/>
                  <a:pt x="222473" y="64055"/>
                </a:cubicBezTo>
                <a:lnTo>
                  <a:pt x="222473" y="64055"/>
                </a:lnTo>
                <a:cubicBezTo>
                  <a:pt x="222572" y="64320"/>
                  <a:pt x="223465" y="64171"/>
                  <a:pt x="223547" y="64667"/>
                </a:cubicBezTo>
                <a:cubicBezTo>
                  <a:pt x="223498" y="64006"/>
                  <a:pt x="223481" y="63345"/>
                  <a:pt x="223399" y="62684"/>
                </a:cubicBezTo>
                <a:lnTo>
                  <a:pt x="223200" y="60816"/>
                </a:lnTo>
                <a:lnTo>
                  <a:pt x="223200" y="60816"/>
                </a:lnTo>
                <a:cubicBezTo>
                  <a:pt x="223233" y="61031"/>
                  <a:pt x="223333" y="61114"/>
                  <a:pt x="223465" y="61114"/>
                </a:cubicBezTo>
                <a:cubicBezTo>
                  <a:pt x="223762" y="61114"/>
                  <a:pt x="224208" y="60634"/>
                  <a:pt x="224473" y="60089"/>
                </a:cubicBezTo>
                <a:lnTo>
                  <a:pt x="224473" y="60089"/>
                </a:lnTo>
                <a:cubicBezTo>
                  <a:pt x="224456" y="60106"/>
                  <a:pt x="224440" y="60106"/>
                  <a:pt x="224440" y="60106"/>
                </a:cubicBezTo>
                <a:cubicBezTo>
                  <a:pt x="224357" y="60106"/>
                  <a:pt x="224456" y="59312"/>
                  <a:pt x="224572" y="58354"/>
                </a:cubicBezTo>
                <a:cubicBezTo>
                  <a:pt x="224704" y="57296"/>
                  <a:pt x="224787" y="56057"/>
                  <a:pt x="224787" y="55511"/>
                </a:cubicBezTo>
                <a:lnTo>
                  <a:pt x="224787" y="55511"/>
                </a:lnTo>
                <a:lnTo>
                  <a:pt x="224423" y="57197"/>
                </a:lnTo>
                <a:cubicBezTo>
                  <a:pt x="224688" y="54933"/>
                  <a:pt x="224274" y="53793"/>
                  <a:pt x="223911" y="52685"/>
                </a:cubicBezTo>
                <a:cubicBezTo>
                  <a:pt x="223481" y="51562"/>
                  <a:pt x="223118" y="50487"/>
                  <a:pt x="222969" y="48289"/>
                </a:cubicBezTo>
                <a:lnTo>
                  <a:pt x="222969" y="48289"/>
                </a:lnTo>
                <a:cubicBezTo>
                  <a:pt x="223085" y="48521"/>
                  <a:pt x="223415" y="48818"/>
                  <a:pt x="223729" y="48818"/>
                </a:cubicBezTo>
                <a:cubicBezTo>
                  <a:pt x="224076" y="48818"/>
                  <a:pt x="224407" y="48455"/>
                  <a:pt x="224390" y="47232"/>
                </a:cubicBezTo>
                <a:cubicBezTo>
                  <a:pt x="224208" y="46984"/>
                  <a:pt x="223944" y="46587"/>
                  <a:pt x="223597" y="46075"/>
                </a:cubicBezTo>
                <a:cubicBezTo>
                  <a:pt x="223266" y="45563"/>
                  <a:pt x="222870" y="44951"/>
                  <a:pt x="222407" y="44241"/>
                </a:cubicBezTo>
                <a:cubicBezTo>
                  <a:pt x="222357" y="44141"/>
                  <a:pt x="222291" y="44042"/>
                  <a:pt x="222225" y="43943"/>
                </a:cubicBezTo>
                <a:cubicBezTo>
                  <a:pt x="222143" y="43447"/>
                  <a:pt x="222077" y="42935"/>
                  <a:pt x="221977" y="42423"/>
                </a:cubicBezTo>
                <a:cubicBezTo>
                  <a:pt x="221779" y="41365"/>
                  <a:pt x="221531" y="40241"/>
                  <a:pt x="221250" y="39085"/>
                </a:cubicBezTo>
                <a:lnTo>
                  <a:pt x="221250" y="39085"/>
                </a:lnTo>
                <a:cubicBezTo>
                  <a:pt x="221399" y="39332"/>
                  <a:pt x="221564" y="39597"/>
                  <a:pt x="221713" y="39845"/>
                </a:cubicBezTo>
                <a:cubicBezTo>
                  <a:pt x="222225" y="40721"/>
                  <a:pt x="222738" y="41613"/>
                  <a:pt x="223167" y="42505"/>
                </a:cubicBezTo>
                <a:cubicBezTo>
                  <a:pt x="223580" y="43381"/>
                  <a:pt x="223977" y="44224"/>
                  <a:pt x="224241" y="44935"/>
                </a:cubicBezTo>
                <a:cubicBezTo>
                  <a:pt x="224225" y="43200"/>
                  <a:pt x="224539" y="44406"/>
                  <a:pt x="224093" y="41861"/>
                </a:cubicBezTo>
                <a:cubicBezTo>
                  <a:pt x="224109" y="41696"/>
                  <a:pt x="224142" y="41630"/>
                  <a:pt x="224175" y="41630"/>
                </a:cubicBezTo>
                <a:cubicBezTo>
                  <a:pt x="224258" y="41630"/>
                  <a:pt x="224390" y="41894"/>
                  <a:pt x="224489" y="42258"/>
                </a:cubicBezTo>
                <a:cubicBezTo>
                  <a:pt x="224671" y="42803"/>
                  <a:pt x="224836" y="43563"/>
                  <a:pt x="224902" y="43943"/>
                </a:cubicBezTo>
                <a:cubicBezTo>
                  <a:pt x="224655" y="41927"/>
                  <a:pt x="224308" y="39944"/>
                  <a:pt x="223894" y="37977"/>
                </a:cubicBezTo>
                <a:cubicBezTo>
                  <a:pt x="223861" y="37994"/>
                  <a:pt x="223845" y="38010"/>
                  <a:pt x="223812" y="38010"/>
                </a:cubicBezTo>
                <a:cubicBezTo>
                  <a:pt x="223531" y="38010"/>
                  <a:pt x="223151" y="37019"/>
                  <a:pt x="222738" y="36044"/>
                </a:cubicBezTo>
                <a:cubicBezTo>
                  <a:pt x="222324" y="35069"/>
                  <a:pt x="221895" y="34094"/>
                  <a:pt x="221663" y="34094"/>
                </a:cubicBezTo>
                <a:cubicBezTo>
                  <a:pt x="221630" y="34094"/>
                  <a:pt x="221614" y="34094"/>
                  <a:pt x="221597" y="34110"/>
                </a:cubicBezTo>
                <a:cubicBezTo>
                  <a:pt x="222440" y="36093"/>
                  <a:pt x="223200" y="38126"/>
                  <a:pt x="223878" y="40192"/>
                </a:cubicBezTo>
                <a:cubicBezTo>
                  <a:pt x="223861" y="40208"/>
                  <a:pt x="223828" y="40225"/>
                  <a:pt x="223795" y="40225"/>
                </a:cubicBezTo>
                <a:cubicBezTo>
                  <a:pt x="223481" y="40225"/>
                  <a:pt x="222886" y="39432"/>
                  <a:pt x="222258" y="38209"/>
                </a:cubicBezTo>
                <a:cubicBezTo>
                  <a:pt x="221548" y="36854"/>
                  <a:pt x="220754" y="34986"/>
                  <a:pt x="220176" y="33003"/>
                </a:cubicBezTo>
                <a:cubicBezTo>
                  <a:pt x="220143" y="32722"/>
                  <a:pt x="220226" y="32606"/>
                  <a:pt x="220374" y="32606"/>
                </a:cubicBezTo>
                <a:cubicBezTo>
                  <a:pt x="220556" y="32606"/>
                  <a:pt x="220821" y="32788"/>
                  <a:pt x="221068" y="32953"/>
                </a:cubicBezTo>
                <a:cubicBezTo>
                  <a:pt x="221316" y="33119"/>
                  <a:pt x="221548" y="33300"/>
                  <a:pt x="221647" y="33300"/>
                </a:cubicBezTo>
                <a:cubicBezTo>
                  <a:pt x="221647" y="33300"/>
                  <a:pt x="221663" y="33300"/>
                  <a:pt x="221663" y="33284"/>
                </a:cubicBezTo>
                <a:cubicBezTo>
                  <a:pt x="221482" y="33053"/>
                  <a:pt x="221085" y="32144"/>
                  <a:pt x="220721" y="31235"/>
                </a:cubicBezTo>
                <a:cubicBezTo>
                  <a:pt x="220341" y="30326"/>
                  <a:pt x="220011" y="29433"/>
                  <a:pt x="220011" y="29235"/>
                </a:cubicBezTo>
                <a:lnTo>
                  <a:pt x="220011" y="29235"/>
                </a:lnTo>
                <a:cubicBezTo>
                  <a:pt x="220341" y="29747"/>
                  <a:pt x="220622" y="30276"/>
                  <a:pt x="220936" y="30805"/>
                </a:cubicBezTo>
                <a:cubicBezTo>
                  <a:pt x="220391" y="28508"/>
                  <a:pt x="218854" y="27500"/>
                  <a:pt x="218325" y="24707"/>
                </a:cubicBezTo>
                <a:cubicBezTo>
                  <a:pt x="217995" y="23798"/>
                  <a:pt x="217895" y="21716"/>
                  <a:pt x="217466" y="21716"/>
                </a:cubicBezTo>
                <a:cubicBezTo>
                  <a:pt x="217482" y="22773"/>
                  <a:pt x="216772" y="23600"/>
                  <a:pt x="216028" y="23947"/>
                </a:cubicBezTo>
                <a:cubicBezTo>
                  <a:pt x="215582" y="22972"/>
                  <a:pt x="215103" y="21997"/>
                  <a:pt x="214623" y="21022"/>
                </a:cubicBezTo>
                <a:lnTo>
                  <a:pt x="214623" y="21022"/>
                </a:lnTo>
                <a:lnTo>
                  <a:pt x="214904" y="21038"/>
                </a:lnTo>
                <a:lnTo>
                  <a:pt x="214623" y="20476"/>
                </a:lnTo>
                <a:lnTo>
                  <a:pt x="214408" y="20609"/>
                </a:lnTo>
                <a:cubicBezTo>
                  <a:pt x="213913" y="19634"/>
                  <a:pt x="213384" y="18659"/>
                  <a:pt x="212839" y="17700"/>
                </a:cubicBezTo>
                <a:cubicBezTo>
                  <a:pt x="212872" y="17634"/>
                  <a:pt x="212921" y="17601"/>
                  <a:pt x="213004" y="17601"/>
                </a:cubicBezTo>
                <a:cubicBezTo>
                  <a:pt x="213202" y="17601"/>
                  <a:pt x="213533" y="17799"/>
                  <a:pt x="213863" y="18014"/>
                </a:cubicBezTo>
                <a:cubicBezTo>
                  <a:pt x="214227" y="18245"/>
                  <a:pt x="214574" y="18510"/>
                  <a:pt x="214789" y="18510"/>
                </a:cubicBezTo>
                <a:cubicBezTo>
                  <a:pt x="214904" y="18510"/>
                  <a:pt x="214970" y="18394"/>
                  <a:pt x="214937" y="18113"/>
                </a:cubicBezTo>
                <a:lnTo>
                  <a:pt x="214921" y="18113"/>
                </a:lnTo>
                <a:cubicBezTo>
                  <a:pt x="214739" y="18113"/>
                  <a:pt x="214128" y="17469"/>
                  <a:pt x="213896" y="17204"/>
                </a:cubicBezTo>
                <a:cubicBezTo>
                  <a:pt x="213500" y="16246"/>
                  <a:pt x="214590" y="17287"/>
                  <a:pt x="213367" y="15419"/>
                </a:cubicBezTo>
                <a:cubicBezTo>
                  <a:pt x="213119" y="15419"/>
                  <a:pt x="212756" y="14940"/>
                  <a:pt x="212425" y="14477"/>
                </a:cubicBezTo>
                <a:cubicBezTo>
                  <a:pt x="212111" y="13998"/>
                  <a:pt x="211847" y="13519"/>
                  <a:pt x="211830" y="13519"/>
                </a:cubicBezTo>
                <a:lnTo>
                  <a:pt x="211830" y="13519"/>
                </a:lnTo>
                <a:cubicBezTo>
                  <a:pt x="211797" y="13519"/>
                  <a:pt x="211946" y="13866"/>
                  <a:pt x="212359" y="14808"/>
                </a:cubicBezTo>
                <a:cubicBezTo>
                  <a:pt x="211698" y="13949"/>
                  <a:pt x="211401" y="13469"/>
                  <a:pt x="211087" y="12924"/>
                </a:cubicBezTo>
                <a:cubicBezTo>
                  <a:pt x="210938" y="12643"/>
                  <a:pt x="210773" y="12362"/>
                  <a:pt x="210541" y="12032"/>
                </a:cubicBezTo>
                <a:cubicBezTo>
                  <a:pt x="210327" y="11685"/>
                  <a:pt x="210062" y="11271"/>
                  <a:pt x="209649" y="10776"/>
                </a:cubicBezTo>
                <a:lnTo>
                  <a:pt x="209649" y="10776"/>
                </a:lnTo>
                <a:cubicBezTo>
                  <a:pt x="209682" y="10941"/>
                  <a:pt x="209616" y="11024"/>
                  <a:pt x="209484" y="11024"/>
                </a:cubicBezTo>
                <a:cubicBezTo>
                  <a:pt x="209252" y="11024"/>
                  <a:pt x="208806" y="10792"/>
                  <a:pt x="208277" y="10462"/>
                </a:cubicBezTo>
                <a:cubicBezTo>
                  <a:pt x="207996" y="10296"/>
                  <a:pt x="207699" y="10098"/>
                  <a:pt x="207401" y="9900"/>
                </a:cubicBezTo>
                <a:cubicBezTo>
                  <a:pt x="206790" y="9189"/>
                  <a:pt x="206179" y="8528"/>
                  <a:pt x="205551" y="7900"/>
                </a:cubicBezTo>
                <a:cubicBezTo>
                  <a:pt x="205518" y="7834"/>
                  <a:pt x="205501" y="7785"/>
                  <a:pt x="205484" y="7751"/>
                </a:cubicBezTo>
                <a:cubicBezTo>
                  <a:pt x="203964" y="6198"/>
                  <a:pt x="202692" y="5091"/>
                  <a:pt x="201353" y="4099"/>
                </a:cubicBezTo>
                <a:cubicBezTo>
                  <a:pt x="200031" y="3124"/>
                  <a:pt x="198610" y="2281"/>
                  <a:pt x="196627" y="1620"/>
                </a:cubicBezTo>
                <a:cubicBezTo>
                  <a:pt x="196313" y="1372"/>
                  <a:pt x="194363" y="695"/>
                  <a:pt x="195255" y="629"/>
                </a:cubicBezTo>
                <a:lnTo>
                  <a:pt x="195139" y="629"/>
                </a:lnTo>
                <a:cubicBezTo>
                  <a:pt x="194858" y="629"/>
                  <a:pt x="194594" y="678"/>
                  <a:pt x="194247" y="678"/>
                </a:cubicBezTo>
                <a:cubicBezTo>
                  <a:pt x="194131" y="695"/>
                  <a:pt x="193999" y="695"/>
                  <a:pt x="193850" y="695"/>
                </a:cubicBezTo>
                <a:lnTo>
                  <a:pt x="193602" y="695"/>
                </a:lnTo>
                <a:cubicBezTo>
                  <a:pt x="193470" y="695"/>
                  <a:pt x="193354" y="678"/>
                  <a:pt x="193206" y="678"/>
                </a:cubicBezTo>
                <a:lnTo>
                  <a:pt x="192760" y="678"/>
                </a:lnTo>
                <a:cubicBezTo>
                  <a:pt x="191504" y="364"/>
                  <a:pt x="192214" y="364"/>
                  <a:pt x="193040" y="348"/>
                </a:cubicBezTo>
                <a:cubicBezTo>
                  <a:pt x="193321" y="348"/>
                  <a:pt x="193619" y="364"/>
                  <a:pt x="193834" y="364"/>
                </a:cubicBezTo>
                <a:cubicBezTo>
                  <a:pt x="194247" y="364"/>
                  <a:pt x="194429" y="315"/>
                  <a:pt x="193801" y="1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  <a:alpha val="5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9701250"/>
              </p:ext>
            </p:extLst>
          </p:nvPr>
        </p:nvGraphicFramePr>
        <p:xfrm>
          <a:off x="3128212" y="317428"/>
          <a:ext cx="7979342" cy="5816862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743199">
                  <a:extLst>
                    <a:ext uri="{9D8B030D-6E8A-4147-A177-3AD203B41FA5}">
                      <a16:colId xmlns="" xmlns:a16="http://schemas.microsoft.com/office/drawing/2014/main" val="219992366"/>
                    </a:ext>
                  </a:extLst>
                </a:gridCol>
                <a:gridCol w="1636294">
                  <a:extLst>
                    <a:ext uri="{9D8B030D-6E8A-4147-A177-3AD203B41FA5}">
                      <a16:colId xmlns="" xmlns:a16="http://schemas.microsoft.com/office/drawing/2014/main" val="3620531864"/>
                    </a:ext>
                  </a:extLst>
                </a:gridCol>
                <a:gridCol w="3599849">
                  <a:extLst>
                    <a:ext uri="{9D8B030D-6E8A-4147-A177-3AD203B41FA5}">
                      <a16:colId xmlns="" xmlns:a16="http://schemas.microsoft.com/office/drawing/2014/main" val="2953001299"/>
                    </a:ext>
                  </a:extLst>
                </a:gridCol>
              </a:tblGrid>
              <a:tr h="493113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Sistem</a:t>
                      </a:r>
                      <a:r>
                        <a:rPr lang="en-US" sz="16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16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Bilangan</a:t>
                      </a:r>
                      <a:endParaRPr lang="en-US" sz="16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Radiks</a:t>
                      </a:r>
                      <a:r>
                        <a:rPr lang="en-US" sz="16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(basis)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Digit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4134665723"/>
                  </a:ext>
                </a:extLst>
              </a:tr>
              <a:tr h="338531">
                <a:tc>
                  <a:txBody>
                    <a:bodyPr/>
                    <a:lstStyle/>
                    <a:p>
                      <a:pPr algn="ctr"/>
                      <a:r>
                        <a:rPr lang="en-US" sz="1600" i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Biner</a:t>
                      </a:r>
                      <a:r>
                        <a:rPr lang="en-US" sz="1600" i="1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spc="6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212116125"/>
                  </a:ext>
                </a:extLst>
              </a:tr>
              <a:tr h="338531">
                <a:tc>
                  <a:txBody>
                    <a:bodyPr/>
                    <a:lstStyle/>
                    <a:p>
                      <a:pPr algn="ctr"/>
                      <a:r>
                        <a:rPr lang="en-US" sz="1600" i="1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Ternary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spc="6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012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3706215693"/>
                  </a:ext>
                </a:extLst>
              </a:tr>
              <a:tr h="338531">
                <a:tc>
                  <a:txBody>
                    <a:bodyPr/>
                    <a:lstStyle/>
                    <a:p>
                      <a:pPr algn="ctr"/>
                      <a:r>
                        <a:rPr lang="en-US" sz="1600" i="1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Quartenary</a:t>
                      </a:r>
                      <a:endParaRPr lang="en-US" sz="1600" i="1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spc="6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0123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2683907920"/>
                  </a:ext>
                </a:extLst>
              </a:tr>
              <a:tr h="338531">
                <a:tc>
                  <a:txBody>
                    <a:bodyPr/>
                    <a:lstStyle/>
                    <a:p>
                      <a:pPr algn="ctr"/>
                      <a:r>
                        <a:rPr lang="en-US" sz="1600" i="1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Quinary</a:t>
                      </a:r>
                      <a:endParaRPr lang="en-US" sz="1600" i="1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spc="6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01234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202705468"/>
                  </a:ext>
                </a:extLst>
              </a:tr>
              <a:tr h="338531">
                <a:tc>
                  <a:txBody>
                    <a:bodyPr/>
                    <a:lstStyle/>
                    <a:p>
                      <a:pPr algn="ctr"/>
                      <a:r>
                        <a:rPr lang="en-US" sz="1600" i="1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Senary</a:t>
                      </a:r>
                      <a:r>
                        <a:rPr lang="en-US" sz="1600" i="1" baseline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endParaRPr lang="en-US" sz="1600" i="1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spc="6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012345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257163727"/>
                  </a:ext>
                </a:extLst>
              </a:tr>
              <a:tr h="338531">
                <a:tc>
                  <a:txBody>
                    <a:bodyPr/>
                    <a:lstStyle/>
                    <a:p>
                      <a:pPr algn="ctr"/>
                      <a:r>
                        <a:rPr lang="en-US" sz="1600" i="1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Septenary</a:t>
                      </a:r>
                      <a:r>
                        <a:rPr lang="en-US" sz="1600" i="1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spc="6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0123456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790320599"/>
                  </a:ext>
                </a:extLst>
              </a:tr>
              <a:tr h="338531">
                <a:tc>
                  <a:txBody>
                    <a:bodyPr/>
                    <a:lstStyle/>
                    <a:p>
                      <a:pPr algn="ctr"/>
                      <a:r>
                        <a:rPr lang="en-US" sz="1600" i="1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Octenary</a:t>
                      </a:r>
                      <a:r>
                        <a:rPr lang="en-US" sz="1600" i="1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1600" i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(octal)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spc="6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01234567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3236499952"/>
                  </a:ext>
                </a:extLst>
              </a:tr>
              <a:tr h="338531">
                <a:tc>
                  <a:txBody>
                    <a:bodyPr/>
                    <a:lstStyle/>
                    <a:p>
                      <a:pPr algn="ctr"/>
                      <a:r>
                        <a:rPr lang="en-US" sz="1600" i="1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Nonary</a:t>
                      </a:r>
                      <a:r>
                        <a:rPr lang="en-US" sz="1600" i="1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spc="6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012345678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324306954"/>
                  </a:ext>
                </a:extLst>
              </a:tr>
              <a:tr h="338531">
                <a:tc>
                  <a:txBody>
                    <a:bodyPr/>
                    <a:lstStyle/>
                    <a:p>
                      <a:pPr algn="ctr"/>
                      <a:r>
                        <a:rPr lang="en-US" sz="1600" i="1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Denary </a:t>
                      </a:r>
                      <a:r>
                        <a:rPr lang="en-US" sz="1600" i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(</a:t>
                      </a:r>
                      <a:r>
                        <a:rPr lang="en-US" sz="1600" i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desimal</a:t>
                      </a:r>
                      <a:r>
                        <a:rPr lang="en-US" sz="1600" i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spc="6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0123456789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2098922711"/>
                  </a:ext>
                </a:extLst>
              </a:tr>
              <a:tr h="338531">
                <a:tc>
                  <a:txBody>
                    <a:bodyPr/>
                    <a:lstStyle/>
                    <a:p>
                      <a:pPr algn="ctr"/>
                      <a:r>
                        <a:rPr lang="en-US" sz="1600" i="1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Undenary</a:t>
                      </a:r>
                      <a:r>
                        <a:rPr lang="en-US" sz="1600" i="1" baseline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endParaRPr lang="en-US" sz="1600" i="1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spc="6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0123456789A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2585877829"/>
                  </a:ext>
                </a:extLst>
              </a:tr>
              <a:tr h="338531">
                <a:tc>
                  <a:txBody>
                    <a:bodyPr/>
                    <a:lstStyle/>
                    <a:p>
                      <a:pPr algn="ctr"/>
                      <a:r>
                        <a:rPr lang="en-US" sz="1600" i="1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Duodenary</a:t>
                      </a:r>
                      <a:r>
                        <a:rPr lang="en-US" sz="1600" i="1" baseline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endParaRPr lang="en-US" sz="1600" i="1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spc="6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0123456789AB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936727825"/>
                  </a:ext>
                </a:extLst>
              </a:tr>
              <a:tr h="338531">
                <a:tc>
                  <a:txBody>
                    <a:bodyPr/>
                    <a:lstStyle/>
                    <a:p>
                      <a:pPr algn="ctr"/>
                      <a:r>
                        <a:rPr lang="en-US" sz="1600" i="1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Tredenary</a:t>
                      </a:r>
                      <a:r>
                        <a:rPr lang="en-US" sz="1600" i="1" baseline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endParaRPr lang="en-US" sz="1600" i="1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spc="6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0123456789ABC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2153911829"/>
                  </a:ext>
                </a:extLst>
              </a:tr>
              <a:tr h="338531">
                <a:tc>
                  <a:txBody>
                    <a:bodyPr/>
                    <a:lstStyle/>
                    <a:p>
                      <a:pPr algn="ctr"/>
                      <a:r>
                        <a:rPr lang="en-US" sz="1600" i="1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Quatuordenary</a:t>
                      </a:r>
                      <a:r>
                        <a:rPr lang="en-US" sz="1600" i="1" baseline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endParaRPr lang="en-US" sz="1600" i="1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spc="6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0123456789ABCD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537780866"/>
                  </a:ext>
                </a:extLst>
              </a:tr>
              <a:tr h="338531">
                <a:tc>
                  <a:txBody>
                    <a:bodyPr/>
                    <a:lstStyle/>
                    <a:p>
                      <a:pPr algn="ctr"/>
                      <a:r>
                        <a:rPr lang="en-US" sz="1600" i="1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Quidenary</a:t>
                      </a:r>
                      <a:r>
                        <a:rPr lang="en-US" sz="1600" i="1" baseline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endParaRPr lang="en-US" sz="1600" i="1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spc="6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0123456789ABCDE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4052849336"/>
                  </a:ext>
                </a:extLst>
              </a:tr>
              <a:tr h="584315">
                <a:tc>
                  <a:txBody>
                    <a:bodyPr/>
                    <a:lstStyle/>
                    <a:p>
                      <a:pPr algn="ctr"/>
                      <a:r>
                        <a:rPr lang="en-US" sz="1600" i="1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Hexadenary</a:t>
                      </a:r>
                      <a:r>
                        <a:rPr lang="en-US" sz="1600" i="1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1600" i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(</a:t>
                      </a:r>
                      <a:r>
                        <a:rPr lang="en-US" sz="1600" i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heksadesimal</a:t>
                      </a:r>
                      <a:r>
                        <a:rPr lang="en-US" sz="1600" i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spc="6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0123456789ABCDEF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612242712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14421" y="765751"/>
            <a:ext cx="24790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Pengelompokan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Jenis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Bilangan</a:t>
            </a:r>
            <a:endParaRPr 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703855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1573582" y="631975"/>
            <a:ext cx="4355037" cy="4573192"/>
          </a:xfrm>
          <a:prstGeom prst="roundRect">
            <a:avLst/>
          </a:prstGeom>
          <a:noFill/>
          <a:ln w="57150">
            <a:solidFill>
              <a:schemeClr val="accent5">
                <a:lumMod val="50000"/>
              </a:schemeClr>
            </a:solidFill>
            <a:prstDash val="sysDot"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1" name="Google Shape;1542;p70"/>
          <p:cNvSpPr/>
          <p:nvPr/>
        </p:nvSpPr>
        <p:spPr>
          <a:xfrm>
            <a:off x="5150679" y="237775"/>
            <a:ext cx="2264661" cy="1997587"/>
          </a:xfrm>
          <a:custGeom>
            <a:avLst/>
            <a:gdLst/>
            <a:ahLst/>
            <a:cxnLst/>
            <a:rect l="l" t="t" r="r" b="b"/>
            <a:pathLst>
              <a:path w="13679" h="12066" extrusionOk="0">
                <a:moveTo>
                  <a:pt x="7541" y="1"/>
                </a:moveTo>
                <a:cubicBezTo>
                  <a:pt x="7109" y="1"/>
                  <a:pt x="6648" y="24"/>
                  <a:pt x="6157" y="68"/>
                </a:cubicBezTo>
                <a:cubicBezTo>
                  <a:pt x="1981" y="443"/>
                  <a:pt x="28" y="3173"/>
                  <a:pt x="1" y="6385"/>
                </a:cubicBezTo>
                <a:cubicBezTo>
                  <a:pt x="598" y="10109"/>
                  <a:pt x="2003" y="12066"/>
                  <a:pt x="5300" y="12066"/>
                </a:cubicBezTo>
                <a:cubicBezTo>
                  <a:pt x="5700" y="12066"/>
                  <a:pt x="6128" y="12037"/>
                  <a:pt x="6585" y="11979"/>
                </a:cubicBezTo>
                <a:cubicBezTo>
                  <a:pt x="10680" y="11470"/>
                  <a:pt x="13678" y="9516"/>
                  <a:pt x="12822" y="4297"/>
                </a:cubicBezTo>
                <a:cubicBezTo>
                  <a:pt x="12326" y="1256"/>
                  <a:pt x="10731" y="1"/>
                  <a:pt x="7541" y="1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" name="Google Shape;1616;p72"/>
          <p:cNvSpPr/>
          <p:nvPr/>
        </p:nvSpPr>
        <p:spPr>
          <a:xfrm rot="13959577">
            <a:off x="-785712" y="2884038"/>
            <a:ext cx="4913539" cy="3022943"/>
          </a:xfrm>
          <a:custGeom>
            <a:avLst/>
            <a:gdLst/>
            <a:ahLst/>
            <a:cxnLst/>
            <a:rect l="l" t="t" r="r" b="b"/>
            <a:pathLst>
              <a:path w="59643" h="36694" extrusionOk="0">
                <a:moveTo>
                  <a:pt x="6271" y="15779"/>
                </a:moveTo>
                <a:cubicBezTo>
                  <a:pt x="9374" y="14178"/>
                  <a:pt x="17513" y="18347"/>
                  <a:pt x="23150" y="11676"/>
                </a:cubicBezTo>
                <a:cubicBezTo>
                  <a:pt x="28787" y="5004"/>
                  <a:pt x="30455" y="1"/>
                  <a:pt x="37327" y="2302"/>
                </a:cubicBezTo>
                <a:cubicBezTo>
                  <a:pt x="44198" y="4571"/>
                  <a:pt x="43064" y="13410"/>
                  <a:pt x="47601" y="15779"/>
                </a:cubicBezTo>
                <a:cubicBezTo>
                  <a:pt x="52104" y="18147"/>
                  <a:pt x="59643" y="31690"/>
                  <a:pt x="43364" y="34192"/>
                </a:cubicBezTo>
                <a:cubicBezTo>
                  <a:pt x="27120" y="36694"/>
                  <a:pt x="10441" y="33158"/>
                  <a:pt x="5204" y="27520"/>
                </a:cubicBezTo>
                <a:cubicBezTo>
                  <a:pt x="0" y="21883"/>
                  <a:pt x="3136" y="17380"/>
                  <a:pt x="6271" y="15779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" name="Rounded Rectangle 16"/>
          <p:cNvSpPr/>
          <p:nvPr/>
        </p:nvSpPr>
        <p:spPr>
          <a:xfrm>
            <a:off x="6636780" y="631975"/>
            <a:ext cx="4355037" cy="4573192"/>
          </a:xfrm>
          <a:prstGeom prst="roundRect">
            <a:avLst/>
          </a:prstGeom>
          <a:noFill/>
          <a:ln w="57150">
            <a:solidFill>
              <a:srgbClr val="354545"/>
            </a:solidFill>
            <a:prstDash val="sysDot"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2" name="Google Shape;1543;p70"/>
          <p:cNvSpPr/>
          <p:nvPr/>
        </p:nvSpPr>
        <p:spPr>
          <a:xfrm rot="15283589">
            <a:off x="9080995" y="3187329"/>
            <a:ext cx="3403944" cy="3389830"/>
          </a:xfrm>
          <a:custGeom>
            <a:avLst/>
            <a:gdLst/>
            <a:ahLst/>
            <a:cxnLst/>
            <a:rect l="l" t="t" r="r" b="b"/>
            <a:pathLst>
              <a:path w="48235" h="48035" extrusionOk="0">
                <a:moveTo>
                  <a:pt x="3770" y="17379"/>
                </a:moveTo>
                <a:cubicBezTo>
                  <a:pt x="7573" y="20948"/>
                  <a:pt x="10108" y="20948"/>
                  <a:pt x="20515" y="21349"/>
                </a:cubicBezTo>
                <a:cubicBezTo>
                  <a:pt x="30956" y="21782"/>
                  <a:pt x="19314" y="35525"/>
                  <a:pt x="27520" y="41797"/>
                </a:cubicBezTo>
                <a:cubicBezTo>
                  <a:pt x="35726" y="48034"/>
                  <a:pt x="48235" y="37827"/>
                  <a:pt x="48235" y="26986"/>
                </a:cubicBezTo>
                <a:cubicBezTo>
                  <a:pt x="48235" y="16145"/>
                  <a:pt x="35026" y="0"/>
                  <a:pt x="18080" y="867"/>
                </a:cubicBezTo>
                <a:cubicBezTo>
                  <a:pt x="1135" y="1768"/>
                  <a:pt x="1" y="13843"/>
                  <a:pt x="3770" y="17379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" name="Rounded Rectangle 2"/>
          <p:cNvSpPr/>
          <p:nvPr/>
        </p:nvSpPr>
        <p:spPr>
          <a:xfrm>
            <a:off x="1365042" y="856647"/>
            <a:ext cx="4355037" cy="4573192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6427930" y="856646"/>
            <a:ext cx="4355037" cy="457319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Box 1"/>
              <p:cNvSpPr txBox="1"/>
              <p:nvPr/>
            </p:nvSpPr>
            <p:spPr>
              <a:xfrm>
                <a:off x="1573582" y="1192420"/>
                <a:ext cx="3941098" cy="39016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Bilangan </a:t>
                </a:r>
                <a:r>
                  <a:rPr lang="en-US" sz="2400" dirty="0" err="1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Berbasis</a:t>
                </a:r>
                <a:r>
                  <a:rPr lang="en-US" sz="2400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2 (</a:t>
                </a:r>
                <a:r>
                  <a:rPr lang="en-US" sz="2400" dirty="0" err="1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Biner</a:t>
                </a:r>
                <a:r>
                  <a:rPr lang="en-US" sz="2400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)</a:t>
                </a:r>
              </a:p>
              <a:p>
                <a:pPr algn="ctr"/>
                <a:endParaRPr lang="en-US" sz="2400" dirty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  <a:p>
                <a:pPr algn="just"/>
                <a:r>
                  <a:rPr lang="en-US" dirty="0" err="1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Bilangan</a:t>
                </a:r>
                <a:r>
                  <a:rPr lang="en-US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biner</a:t>
                </a:r>
                <a:r>
                  <a:rPr lang="en-US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atau binary </a:t>
                </a:r>
                <a:r>
                  <a:rPr lang="en-US" dirty="0" err="1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adalah</a:t>
                </a:r>
                <a:r>
                  <a:rPr lang="en-US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standar</a:t>
                </a:r>
                <a:r>
                  <a:rPr lang="en-US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format </a:t>
                </a:r>
                <a:r>
                  <a:rPr lang="en-US" dirty="0" err="1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bilangan</a:t>
                </a:r>
                <a:r>
                  <a:rPr lang="en-US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yang </a:t>
                </a:r>
                <a:r>
                  <a:rPr lang="en-US" dirty="0" err="1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digunakan</a:t>
                </a:r>
                <a:r>
                  <a:rPr lang="en-US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sebagai</a:t>
                </a:r>
                <a:r>
                  <a:rPr lang="en-US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dasar</a:t>
                </a:r>
                <a:r>
                  <a:rPr lang="en-US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operasi</a:t>
                </a:r>
                <a:r>
                  <a:rPr lang="en-US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aritmetika</a:t>
                </a:r>
                <a:r>
                  <a:rPr lang="en-US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dalam CPU computer </a:t>
                </a:r>
                <a:r>
                  <a:rPr lang="en-US" dirty="0" err="1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sehingga</a:t>
                </a:r>
                <a:r>
                  <a:rPr lang="en-US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sering</a:t>
                </a:r>
                <a:r>
                  <a:rPr lang="en-US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disebut</a:t>
                </a:r>
                <a:r>
                  <a:rPr lang="en-US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dengan </a:t>
                </a:r>
                <a:r>
                  <a:rPr lang="en-US" dirty="0" err="1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istilah</a:t>
                </a:r>
                <a:r>
                  <a:rPr lang="en-US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bit atau binary digit yang </a:t>
                </a:r>
                <a:r>
                  <a:rPr lang="en-US" dirty="0" err="1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diwakilkan</a:t>
                </a:r>
                <a:r>
                  <a:rPr lang="en-US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dengan </a:t>
                </a:r>
                <a:r>
                  <a:rPr lang="en-US" dirty="0" err="1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dua</a:t>
                </a:r>
                <a:r>
                  <a:rPr lang="en-US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jenis</a:t>
                </a:r>
                <a:r>
                  <a:rPr lang="en-US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angka</a:t>
                </a:r>
                <a:r>
                  <a:rPr lang="en-US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, </a:t>
                </a:r>
                <a:r>
                  <a:rPr lang="en-US" dirty="0" err="1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yaitu</a:t>
                </a:r>
                <a:r>
                  <a:rPr lang="en-US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0 </a:t>
                </a:r>
                <a:r>
                  <a:rPr lang="en-US" dirty="0" err="1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dan</a:t>
                </a:r>
                <a:r>
                  <a:rPr lang="en-US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1. </a:t>
                </a:r>
              </a:p>
              <a:p>
                <a:pPr algn="just"/>
                <a:endParaRPr lang="en-US" dirty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  <a:p>
                <a:pPr algn="ctr"/>
                <a:r>
                  <a:rPr lang="en-US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Penulisan </a:t>
                </a:r>
                <a:r>
                  <a:rPr lang="en-US" dirty="0" err="1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bilangan</a:t>
                </a:r>
                <a:r>
                  <a:rPr lang="en-US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biner</a:t>
                </a:r>
                <a:r>
                  <a:rPr lang="en-US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berbasis</a:t>
                </a:r>
                <a:r>
                  <a:rPr lang="en-US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2 menggunakan format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t-BR" sz="2000" b="1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1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𝑵</m:t>
                        </m:r>
                      </m:e>
                      <m:sub>
                        <m:r>
                          <a:rPr lang="en-US" sz="2000" b="1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en-US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, dengan </a:t>
                </a:r>
                <a:r>
                  <a:rPr lang="en-US" i="1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N </a:t>
                </a:r>
                <a:r>
                  <a:rPr lang="en-US" dirty="0" err="1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adalah</a:t>
                </a:r>
                <a:r>
                  <a:rPr lang="en-US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bilangan</a:t>
                </a:r>
                <a:r>
                  <a:rPr lang="en-US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biner</a:t>
                </a:r>
                <a:r>
                  <a:rPr lang="en-US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.</a:t>
                </a:r>
              </a:p>
            </p:txBody>
          </p:sp>
        </mc:Choice>
        <mc:Fallback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73582" y="1192420"/>
                <a:ext cx="3941098" cy="3901646"/>
              </a:xfrm>
              <a:prstGeom prst="rect">
                <a:avLst/>
              </a:prstGeom>
              <a:blipFill rotWithShape="0">
                <a:blip r:embed="rId3"/>
                <a:stretch>
                  <a:fillRect l="-1236" t="-1250" r="-1236" b="-1406"/>
                </a:stretch>
              </a:blipFill>
            </p:spPr>
            <p:txBody>
              <a:bodyPr/>
              <a:lstStyle/>
              <a:p>
                <a:r>
                  <a:rPr lang="id-ID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Box 5"/>
              <p:cNvSpPr txBox="1"/>
              <p:nvPr/>
            </p:nvSpPr>
            <p:spPr>
              <a:xfrm>
                <a:off x="6634540" y="1192420"/>
                <a:ext cx="3951761" cy="27936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Bilangan </a:t>
                </a:r>
                <a:r>
                  <a:rPr lang="en-US" sz="2400" dirty="0" err="1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Berbasis</a:t>
                </a:r>
                <a:r>
                  <a:rPr lang="en-US" sz="2400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8 (</a:t>
                </a:r>
                <a:r>
                  <a:rPr lang="en-US" sz="2400" dirty="0" err="1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Oktal</a:t>
                </a:r>
                <a:r>
                  <a:rPr lang="en-US" sz="2400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)</a:t>
                </a:r>
              </a:p>
              <a:p>
                <a:pPr algn="ctr"/>
                <a:endParaRPr lang="en-US" sz="2400" dirty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  <a:p>
                <a:pPr algn="just"/>
                <a:r>
                  <a:rPr lang="en-US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Format </a:t>
                </a:r>
                <a:r>
                  <a:rPr lang="en-US" dirty="0" err="1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bilangan</a:t>
                </a:r>
                <a:r>
                  <a:rPr lang="en-US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octal </a:t>
                </a:r>
                <a:r>
                  <a:rPr lang="en-US" dirty="0" err="1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hanya</a:t>
                </a:r>
                <a:r>
                  <a:rPr lang="en-US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mengenal</a:t>
                </a:r>
                <a:r>
                  <a:rPr lang="en-US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delapan</a:t>
                </a:r>
                <a:r>
                  <a:rPr lang="en-US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jenis</a:t>
                </a:r>
                <a:r>
                  <a:rPr lang="en-US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angka</a:t>
                </a:r>
                <a:r>
                  <a:rPr lang="en-US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, </a:t>
                </a:r>
                <a:r>
                  <a:rPr lang="en-US" dirty="0" err="1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yaitu</a:t>
                </a:r>
                <a:r>
                  <a:rPr lang="en-US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0, 1, 2, 3, 4, 5, 6 </a:t>
                </a:r>
                <a:r>
                  <a:rPr lang="en-US" dirty="0" err="1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dan</a:t>
                </a:r>
                <a:r>
                  <a:rPr lang="en-US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7.</a:t>
                </a:r>
              </a:p>
              <a:p>
                <a:pPr algn="just"/>
                <a:endParaRPr lang="en-US" dirty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  <a:p>
                <a:pPr algn="ctr"/>
                <a:r>
                  <a:rPr lang="en-US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Penulisan </a:t>
                </a:r>
                <a:r>
                  <a:rPr lang="en-US" dirty="0" err="1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bilangan</a:t>
                </a:r>
                <a:r>
                  <a:rPr lang="en-US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berbasis</a:t>
                </a:r>
                <a:r>
                  <a:rPr lang="en-US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octal menggunakan format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t-BR" sz="2000" b="1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1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𝑵</m:t>
                        </m:r>
                      </m:e>
                      <m:sub>
                        <m:r>
                          <a:rPr lang="en-US" sz="2000" b="1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𝟖</m:t>
                        </m:r>
                      </m:sub>
                    </m:sSub>
                  </m:oMath>
                </a14:m>
                <a:r>
                  <a:rPr lang="en-US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, dengan </a:t>
                </a:r>
                <a:r>
                  <a:rPr lang="en-US" i="1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N </a:t>
                </a:r>
                <a:r>
                  <a:rPr lang="en-US" dirty="0" err="1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adalah</a:t>
                </a:r>
                <a:r>
                  <a:rPr lang="en-US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bilangan</a:t>
                </a:r>
                <a:r>
                  <a:rPr lang="en-US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oktal</a:t>
                </a:r>
                <a:r>
                  <a:rPr lang="en-US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.</a:t>
                </a:r>
              </a:p>
            </p:txBody>
          </p:sp>
        </mc:Choice>
        <mc:Fallback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34540" y="1192420"/>
                <a:ext cx="3951761" cy="2793650"/>
              </a:xfrm>
              <a:prstGeom prst="rect">
                <a:avLst/>
              </a:prstGeom>
              <a:blipFill rotWithShape="0">
                <a:blip r:embed="rId4"/>
                <a:stretch>
                  <a:fillRect l="-1233" t="-1747" r="-1233" b="-2402"/>
                </a:stretch>
              </a:blipFill>
            </p:spPr>
            <p:txBody>
              <a:bodyPr/>
              <a:lstStyle/>
              <a:p>
                <a:r>
                  <a:rPr lang="id-ID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Google Shape;1812;p34"/>
          <p:cNvSpPr/>
          <p:nvPr/>
        </p:nvSpPr>
        <p:spPr>
          <a:xfrm>
            <a:off x="1365042" y="5654510"/>
            <a:ext cx="4563578" cy="408691"/>
          </a:xfrm>
          <a:prstGeom prst="ellipse">
            <a:avLst/>
          </a:prstGeom>
          <a:solidFill>
            <a:srgbClr val="2C3045">
              <a:alpha val="1556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Arial"/>
              <a:sym typeface="Arial"/>
            </a:endParaRPr>
          </a:p>
        </p:txBody>
      </p:sp>
      <p:sp>
        <p:nvSpPr>
          <p:cNvPr id="19" name="Google Shape;1812;p34"/>
          <p:cNvSpPr/>
          <p:nvPr/>
        </p:nvSpPr>
        <p:spPr>
          <a:xfrm>
            <a:off x="6532509" y="5619133"/>
            <a:ext cx="4563578" cy="408691"/>
          </a:xfrm>
          <a:prstGeom prst="ellipse">
            <a:avLst/>
          </a:prstGeom>
          <a:solidFill>
            <a:srgbClr val="2C3045">
              <a:alpha val="1556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090560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/>
          <p:cNvSpPr/>
          <p:nvPr/>
        </p:nvSpPr>
        <p:spPr>
          <a:xfrm>
            <a:off x="1573582" y="631975"/>
            <a:ext cx="4355037" cy="4573192"/>
          </a:xfrm>
          <a:prstGeom prst="roundRect">
            <a:avLst/>
          </a:prstGeom>
          <a:noFill/>
          <a:ln w="57150">
            <a:solidFill>
              <a:schemeClr val="accent5">
                <a:lumMod val="50000"/>
              </a:schemeClr>
            </a:solidFill>
            <a:prstDash val="sysDot"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4" name="Google Shape;1542;p70"/>
          <p:cNvSpPr/>
          <p:nvPr/>
        </p:nvSpPr>
        <p:spPr>
          <a:xfrm>
            <a:off x="5150679" y="237775"/>
            <a:ext cx="2264661" cy="1997587"/>
          </a:xfrm>
          <a:custGeom>
            <a:avLst/>
            <a:gdLst/>
            <a:ahLst/>
            <a:cxnLst/>
            <a:rect l="l" t="t" r="r" b="b"/>
            <a:pathLst>
              <a:path w="13679" h="12066" extrusionOk="0">
                <a:moveTo>
                  <a:pt x="7541" y="1"/>
                </a:moveTo>
                <a:cubicBezTo>
                  <a:pt x="7109" y="1"/>
                  <a:pt x="6648" y="24"/>
                  <a:pt x="6157" y="68"/>
                </a:cubicBezTo>
                <a:cubicBezTo>
                  <a:pt x="1981" y="443"/>
                  <a:pt x="28" y="3173"/>
                  <a:pt x="1" y="6385"/>
                </a:cubicBezTo>
                <a:cubicBezTo>
                  <a:pt x="598" y="10109"/>
                  <a:pt x="2003" y="12066"/>
                  <a:pt x="5300" y="12066"/>
                </a:cubicBezTo>
                <a:cubicBezTo>
                  <a:pt x="5700" y="12066"/>
                  <a:pt x="6128" y="12037"/>
                  <a:pt x="6585" y="11979"/>
                </a:cubicBezTo>
                <a:cubicBezTo>
                  <a:pt x="10680" y="11470"/>
                  <a:pt x="13678" y="9516"/>
                  <a:pt x="12822" y="4297"/>
                </a:cubicBezTo>
                <a:cubicBezTo>
                  <a:pt x="12326" y="1256"/>
                  <a:pt x="10731" y="1"/>
                  <a:pt x="7541" y="1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" name="Google Shape;1616;p72"/>
          <p:cNvSpPr/>
          <p:nvPr/>
        </p:nvSpPr>
        <p:spPr>
          <a:xfrm rot="13959577">
            <a:off x="-785712" y="2884038"/>
            <a:ext cx="4913539" cy="3022943"/>
          </a:xfrm>
          <a:custGeom>
            <a:avLst/>
            <a:gdLst/>
            <a:ahLst/>
            <a:cxnLst/>
            <a:rect l="l" t="t" r="r" b="b"/>
            <a:pathLst>
              <a:path w="59643" h="36694" extrusionOk="0">
                <a:moveTo>
                  <a:pt x="6271" y="15779"/>
                </a:moveTo>
                <a:cubicBezTo>
                  <a:pt x="9374" y="14178"/>
                  <a:pt x="17513" y="18347"/>
                  <a:pt x="23150" y="11676"/>
                </a:cubicBezTo>
                <a:cubicBezTo>
                  <a:pt x="28787" y="5004"/>
                  <a:pt x="30455" y="1"/>
                  <a:pt x="37327" y="2302"/>
                </a:cubicBezTo>
                <a:cubicBezTo>
                  <a:pt x="44198" y="4571"/>
                  <a:pt x="43064" y="13410"/>
                  <a:pt x="47601" y="15779"/>
                </a:cubicBezTo>
                <a:cubicBezTo>
                  <a:pt x="52104" y="18147"/>
                  <a:pt x="59643" y="31690"/>
                  <a:pt x="43364" y="34192"/>
                </a:cubicBezTo>
                <a:cubicBezTo>
                  <a:pt x="27120" y="36694"/>
                  <a:pt x="10441" y="33158"/>
                  <a:pt x="5204" y="27520"/>
                </a:cubicBezTo>
                <a:cubicBezTo>
                  <a:pt x="0" y="21883"/>
                  <a:pt x="3136" y="17380"/>
                  <a:pt x="6271" y="15779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" name="Rounded Rectangle 25"/>
          <p:cNvSpPr/>
          <p:nvPr/>
        </p:nvSpPr>
        <p:spPr>
          <a:xfrm>
            <a:off x="6636780" y="631975"/>
            <a:ext cx="4355037" cy="4573192"/>
          </a:xfrm>
          <a:prstGeom prst="roundRect">
            <a:avLst/>
          </a:prstGeom>
          <a:noFill/>
          <a:ln w="57150">
            <a:solidFill>
              <a:srgbClr val="354545"/>
            </a:solidFill>
            <a:prstDash val="sysDot"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7" name="Google Shape;1543;p70"/>
          <p:cNvSpPr/>
          <p:nvPr/>
        </p:nvSpPr>
        <p:spPr>
          <a:xfrm rot="15283589">
            <a:off x="9080995" y="3187329"/>
            <a:ext cx="3403944" cy="3389830"/>
          </a:xfrm>
          <a:custGeom>
            <a:avLst/>
            <a:gdLst/>
            <a:ahLst/>
            <a:cxnLst/>
            <a:rect l="l" t="t" r="r" b="b"/>
            <a:pathLst>
              <a:path w="48235" h="48035" extrusionOk="0">
                <a:moveTo>
                  <a:pt x="3770" y="17379"/>
                </a:moveTo>
                <a:cubicBezTo>
                  <a:pt x="7573" y="20948"/>
                  <a:pt x="10108" y="20948"/>
                  <a:pt x="20515" y="21349"/>
                </a:cubicBezTo>
                <a:cubicBezTo>
                  <a:pt x="30956" y="21782"/>
                  <a:pt x="19314" y="35525"/>
                  <a:pt x="27520" y="41797"/>
                </a:cubicBezTo>
                <a:cubicBezTo>
                  <a:pt x="35726" y="48034"/>
                  <a:pt x="48235" y="37827"/>
                  <a:pt x="48235" y="26986"/>
                </a:cubicBezTo>
                <a:cubicBezTo>
                  <a:pt x="48235" y="16145"/>
                  <a:pt x="35026" y="0"/>
                  <a:pt x="18080" y="867"/>
                </a:cubicBezTo>
                <a:cubicBezTo>
                  <a:pt x="1135" y="1768"/>
                  <a:pt x="1" y="13843"/>
                  <a:pt x="3770" y="17379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" name="Rounded Rectangle 27"/>
          <p:cNvSpPr/>
          <p:nvPr/>
        </p:nvSpPr>
        <p:spPr>
          <a:xfrm>
            <a:off x="1365042" y="856647"/>
            <a:ext cx="4355037" cy="457319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9" name="Rounded Rectangle 28"/>
          <p:cNvSpPr/>
          <p:nvPr/>
        </p:nvSpPr>
        <p:spPr>
          <a:xfrm>
            <a:off x="6427930" y="856646"/>
            <a:ext cx="4355037" cy="4573193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1" name="TextBox 30"/>
              <p:cNvSpPr txBox="1"/>
              <p:nvPr/>
            </p:nvSpPr>
            <p:spPr>
              <a:xfrm>
                <a:off x="1573582" y="1192420"/>
                <a:ext cx="3941098" cy="34163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Bilangan</a:t>
                </a:r>
                <a:r>
                  <a:rPr lang="en-US" sz="24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Berbasis</a:t>
                </a:r>
                <a:r>
                  <a:rPr lang="en-US" sz="24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10 (</a:t>
                </a:r>
                <a:r>
                  <a:rPr lang="en-US" sz="24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Desimal</a:t>
                </a:r>
                <a:r>
                  <a:rPr lang="en-US" sz="24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)</a:t>
                </a:r>
              </a:p>
              <a:p>
                <a:pPr algn="ctr"/>
                <a:endParaRPr lang="en-US" sz="2400" dirty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  <a:p>
                <a:pPr algn="just"/>
                <a:r>
                  <a:rPr lang="en-US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Sistem</a:t>
                </a:r>
                <a:r>
                  <a:rPr lang="en-US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bilangan</a:t>
                </a:r>
                <a:r>
                  <a:rPr lang="en-US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berbasis</a:t>
                </a:r>
                <a:r>
                  <a:rPr lang="en-US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desimal</a:t>
                </a:r>
                <a:r>
                  <a:rPr lang="en-US" dirty="0">
                    <a:latin typeface="Cambria" panose="02040503050406030204" pitchFamily="18" charset="0"/>
                    <a:ea typeface="Cambria" panose="02040503050406030204" pitchFamily="18" charset="0"/>
                  </a:rPr>
                  <a:t> memiliki 10 </a:t>
                </a:r>
                <a:r>
                  <a:rPr lang="en-US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jenis</a:t>
                </a:r>
                <a:r>
                  <a:rPr lang="en-US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angka</a:t>
                </a:r>
                <a:r>
                  <a:rPr lang="en-US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numerik</a:t>
                </a:r>
                <a:r>
                  <a:rPr lang="en-US" dirty="0">
                    <a:latin typeface="Cambria" panose="02040503050406030204" pitchFamily="18" charset="0"/>
                    <a:ea typeface="Cambria" panose="02040503050406030204" pitchFamily="18" charset="0"/>
                  </a:rPr>
                  <a:t>, </a:t>
                </a:r>
                <a:r>
                  <a:rPr lang="en-US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yaitu</a:t>
                </a:r>
                <a:r>
                  <a:rPr lang="en-US" dirty="0">
                    <a:latin typeface="Cambria" panose="02040503050406030204" pitchFamily="18" charset="0"/>
                    <a:ea typeface="Cambria" panose="02040503050406030204" pitchFamily="18" charset="0"/>
                  </a:rPr>
                  <a:t> 0, 1, 2, 3, 4, 5, 6, 7, 8, </a:t>
                </a:r>
                <a:r>
                  <a:rPr lang="en-US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dan</a:t>
                </a:r>
                <a:r>
                  <a:rPr lang="en-US" dirty="0">
                    <a:latin typeface="Cambria" panose="02040503050406030204" pitchFamily="18" charset="0"/>
                    <a:ea typeface="Cambria" panose="02040503050406030204" pitchFamily="18" charset="0"/>
                  </a:rPr>
                  <a:t> 9. </a:t>
                </a:r>
              </a:p>
              <a:p>
                <a:pPr algn="just"/>
                <a:endParaRPr lang="en-US" dirty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  <a:p>
                <a:pPr algn="ctr"/>
                <a:r>
                  <a:rPr lang="en-US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Penulisan</a:t>
                </a:r>
                <a:r>
                  <a:rPr lang="en-US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bilangan</a:t>
                </a:r>
                <a:r>
                  <a:rPr lang="en-US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desimal</a:t>
                </a:r>
                <a:r>
                  <a:rPr lang="en-US" dirty="0">
                    <a:latin typeface="Cambria" panose="02040503050406030204" pitchFamily="18" charset="0"/>
                    <a:ea typeface="Cambria" panose="02040503050406030204" pitchFamily="18" charset="0"/>
                  </a:rPr>
                  <a:t> menggunakan format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t-BR" b="1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1" i="1" dirty="0">
                            <a:latin typeface="Cambria Math" panose="02040503050406030204" pitchFamily="18" charset="0"/>
                          </a:rPr>
                          <m:t>𝑵</m:t>
                        </m:r>
                      </m:e>
                      <m:sub>
                        <m:r>
                          <a:rPr lang="en-US" b="1" i="1" dirty="0">
                            <a:latin typeface="Cambria Math" panose="02040503050406030204" pitchFamily="18" charset="0"/>
                          </a:rPr>
                          <m:t>𝟏</m:t>
                        </m:r>
                        <m:r>
                          <a:rPr lang="en-US" b="1" i="1" dirty="0" smtClean="0">
                            <a:latin typeface="Cambria Math" panose="02040503050406030204" pitchFamily="18" charset="0"/>
                          </a:rPr>
                          <m:t>𝟎</m:t>
                        </m:r>
                      </m:sub>
                    </m:sSub>
                  </m:oMath>
                </a14:m>
                <a:r>
                  <a:rPr lang="en-US" dirty="0">
                    <a:latin typeface="Cambria" panose="02040503050406030204" pitchFamily="18" charset="0"/>
                    <a:ea typeface="Cambria" panose="02040503050406030204" pitchFamily="18" charset="0"/>
                  </a:rPr>
                  <a:t>, dengan </a:t>
                </a:r>
                <a:r>
                  <a:rPr lang="en-US" i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N</a:t>
                </a:r>
                <a:r>
                  <a:rPr lang="en-US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adalah</a:t>
                </a:r>
                <a:r>
                  <a:rPr lang="en-US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bilangan</a:t>
                </a:r>
                <a:r>
                  <a:rPr lang="en-US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desimal</a:t>
                </a:r>
                <a:r>
                  <a:rPr lang="en-US" dirty="0">
                    <a:latin typeface="Cambria" panose="02040503050406030204" pitchFamily="18" charset="0"/>
                    <a:ea typeface="Cambria" panose="02040503050406030204" pitchFamily="18" charset="0"/>
                  </a:rPr>
                  <a:t>.</a:t>
                </a:r>
              </a:p>
              <a:p>
                <a:pPr algn="just"/>
                <a:endParaRPr lang="en-US" dirty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>
          <p:sp>
            <p:nvSpPr>
              <p:cNvPr id="31" name="TextBox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73582" y="1192420"/>
                <a:ext cx="3941098" cy="3416320"/>
              </a:xfrm>
              <a:prstGeom prst="rect">
                <a:avLst/>
              </a:prstGeom>
              <a:blipFill rotWithShape="0">
                <a:blip r:embed="rId3"/>
                <a:stretch>
                  <a:fillRect l="-1236" t="-1429" r="-1236"/>
                </a:stretch>
              </a:blipFill>
            </p:spPr>
            <p:txBody>
              <a:bodyPr/>
              <a:lstStyle/>
              <a:p>
                <a:r>
                  <a:rPr lang="id-ID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2" name="TextBox 31"/>
              <p:cNvSpPr txBox="1"/>
              <p:nvPr/>
            </p:nvSpPr>
            <p:spPr>
              <a:xfrm>
                <a:off x="6634540" y="1192420"/>
                <a:ext cx="3951761" cy="39939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Bilangan</a:t>
                </a:r>
                <a:r>
                  <a:rPr lang="en-US" sz="24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Berbasis</a:t>
                </a:r>
                <a:r>
                  <a:rPr lang="en-US" sz="24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16 (</a:t>
                </a:r>
                <a:r>
                  <a:rPr lang="en-US" sz="24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Heksadesimal</a:t>
                </a:r>
                <a:r>
                  <a:rPr lang="en-US" sz="24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)</a:t>
                </a:r>
              </a:p>
              <a:p>
                <a:pPr algn="ctr"/>
                <a:endParaRPr lang="en-US" sz="2400" dirty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  <a:p>
                <a:pPr algn="just"/>
                <a:r>
                  <a:rPr lang="en-US" dirty="0" err="1">
                    <a:latin typeface="Cambria" panose="02040503050406030204" pitchFamily="18" charset="0"/>
                  </a:rPr>
                  <a:t>Bilangan</a:t>
                </a:r>
                <a:r>
                  <a:rPr lang="en-US" dirty="0">
                    <a:latin typeface="Cambria" panose="02040503050406030204" pitchFamily="18" charset="0"/>
                  </a:rPr>
                  <a:t> </a:t>
                </a:r>
                <a:r>
                  <a:rPr lang="en-US" dirty="0" err="1">
                    <a:latin typeface="Cambria" panose="02040503050406030204" pitchFamily="18" charset="0"/>
                  </a:rPr>
                  <a:t>heksadesimal</a:t>
                </a:r>
                <a:r>
                  <a:rPr lang="en-US" dirty="0">
                    <a:latin typeface="Cambria" panose="02040503050406030204" pitchFamily="18" charset="0"/>
                  </a:rPr>
                  <a:t> memiliki 16 </a:t>
                </a:r>
                <a:r>
                  <a:rPr lang="en-US" dirty="0" err="1">
                    <a:latin typeface="Cambria" panose="02040503050406030204" pitchFamily="18" charset="0"/>
                  </a:rPr>
                  <a:t>jenis</a:t>
                </a:r>
                <a:r>
                  <a:rPr lang="en-US" dirty="0">
                    <a:latin typeface="Cambria" panose="02040503050406030204" pitchFamily="18" charset="0"/>
                  </a:rPr>
                  <a:t> symbol yang </a:t>
                </a:r>
                <a:r>
                  <a:rPr lang="en-US" dirty="0" err="1">
                    <a:latin typeface="Cambria" panose="02040503050406030204" pitchFamily="18" charset="0"/>
                  </a:rPr>
                  <a:t>terdiri</a:t>
                </a:r>
                <a:r>
                  <a:rPr lang="en-US" dirty="0">
                    <a:latin typeface="Cambria" panose="02040503050406030204" pitchFamily="18" charset="0"/>
                  </a:rPr>
                  <a:t> atas 10 </a:t>
                </a:r>
                <a:r>
                  <a:rPr lang="en-US" dirty="0" err="1">
                    <a:latin typeface="Cambria" panose="02040503050406030204" pitchFamily="18" charset="0"/>
                  </a:rPr>
                  <a:t>angka</a:t>
                </a:r>
                <a:r>
                  <a:rPr lang="en-US" dirty="0">
                    <a:latin typeface="Cambria" panose="02040503050406030204" pitchFamily="18" charset="0"/>
                  </a:rPr>
                  <a:t> (</a:t>
                </a:r>
                <a:r>
                  <a:rPr lang="en-US" dirty="0" err="1">
                    <a:latin typeface="Cambria" panose="02040503050406030204" pitchFamily="18" charset="0"/>
                  </a:rPr>
                  <a:t>numerik</a:t>
                </a:r>
                <a:r>
                  <a:rPr lang="en-US" dirty="0">
                    <a:latin typeface="Cambria" panose="02040503050406030204" pitchFamily="18" charset="0"/>
                  </a:rPr>
                  <a:t>) </a:t>
                </a:r>
                <a:r>
                  <a:rPr lang="en-US" dirty="0" err="1">
                    <a:latin typeface="Cambria" panose="02040503050406030204" pitchFamily="18" charset="0"/>
                  </a:rPr>
                  <a:t>dan</a:t>
                </a:r>
                <a:r>
                  <a:rPr lang="en-US" dirty="0">
                    <a:latin typeface="Cambria" panose="02040503050406030204" pitchFamily="18" charset="0"/>
                  </a:rPr>
                  <a:t> 6 </a:t>
                </a:r>
                <a:r>
                  <a:rPr lang="en-US" dirty="0" err="1">
                    <a:latin typeface="Cambria" panose="02040503050406030204" pitchFamily="18" charset="0"/>
                  </a:rPr>
                  <a:t>karakter</a:t>
                </a:r>
                <a:r>
                  <a:rPr lang="en-US" dirty="0">
                    <a:latin typeface="Cambria" panose="02040503050406030204" pitchFamily="18" charset="0"/>
                  </a:rPr>
                  <a:t>, </a:t>
                </a:r>
                <a:r>
                  <a:rPr lang="en-US" dirty="0" err="1">
                    <a:latin typeface="Cambria" panose="02040503050406030204" pitchFamily="18" charset="0"/>
                  </a:rPr>
                  <a:t>yaitu</a:t>
                </a:r>
                <a:r>
                  <a:rPr lang="en-US" dirty="0">
                    <a:latin typeface="Cambria" panose="02040503050406030204" pitchFamily="18" charset="0"/>
                  </a:rPr>
                  <a:t> 0, 1, 2, 3, 4, 5, 6, 7, 8, 9, A, B, C, D, E, </a:t>
                </a:r>
                <a:r>
                  <a:rPr lang="en-US" dirty="0" err="1">
                    <a:latin typeface="Cambria" panose="02040503050406030204" pitchFamily="18" charset="0"/>
                  </a:rPr>
                  <a:t>dan</a:t>
                </a:r>
                <a:r>
                  <a:rPr lang="en-US" dirty="0">
                    <a:latin typeface="Cambria" panose="02040503050406030204" pitchFamily="18" charset="0"/>
                  </a:rPr>
                  <a:t> F.</a:t>
                </a:r>
                <a:endParaRPr lang="en-US" i="1" dirty="0">
                  <a:latin typeface="Cambria" panose="02040503050406030204" pitchFamily="18" charset="0"/>
                </a:endParaRPr>
              </a:p>
              <a:p>
                <a:pPr algn="just"/>
                <a:endParaRPr lang="en-US" dirty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  <a:p>
                <a:pPr algn="ctr"/>
                <a:r>
                  <a:rPr lang="en-US" dirty="0" err="1">
                    <a:latin typeface="Cambria" panose="02040503050406030204" pitchFamily="18" charset="0"/>
                  </a:rPr>
                  <a:t>Penulisan</a:t>
                </a:r>
                <a:r>
                  <a:rPr lang="en-US" dirty="0">
                    <a:latin typeface="Cambria" panose="02040503050406030204" pitchFamily="18" charset="0"/>
                  </a:rPr>
                  <a:t> </a:t>
                </a:r>
                <a:r>
                  <a:rPr lang="en-US" dirty="0" err="1">
                    <a:latin typeface="Cambria" panose="02040503050406030204" pitchFamily="18" charset="0"/>
                  </a:rPr>
                  <a:t>bilangan</a:t>
                </a:r>
                <a:r>
                  <a:rPr lang="en-US" dirty="0">
                    <a:latin typeface="Cambria" panose="02040503050406030204" pitchFamily="18" charset="0"/>
                  </a:rPr>
                  <a:t> </a:t>
                </a:r>
                <a:r>
                  <a:rPr lang="en-US" dirty="0" err="1">
                    <a:latin typeface="Cambria" panose="02040503050406030204" pitchFamily="18" charset="0"/>
                  </a:rPr>
                  <a:t>berbasis</a:t>
                </a:r>
                <a:r>
                  <a:rPr lang="en-US" dirty="0">
                    <a:latin typeface="Cambria" panose="02040503050406030204" pitchFamily="18" charset="0"/>
                  </a:rPr>
                  <a:t> </a:t>
                </a:r>
                <a:r>
                  <a:rPr lang="en-US" dirty="0" err="1">
                    <a:latin typeface="Cambria" panose="02040503050406030204" pitchFamily="18" charset="0"/>
                  </a:rPr>
                  <a:t>heksadesimal</a:t>
                </a:r>
                <a:r>
                  <a:rPr lang="en-US" dirty="0">
                    <a:latin typeface="Cambria" panose="02040503050406030204" pitchFamily="18" charset="0"/>
                  </a:rPr>
                  <a:t> menggunakan format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t-BR" sz="2000" b="1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1" i="1" dirty="0">
                            <a:latin typeface="Cambria Math" panose="02040503050406030204" pitchFamily="18" charset="0"/>
                          </a:rPr>
                          <m:t>𝑵</m:t>
                        </m:r>
                      </m:e>
                      <m:sub>
                        <m:r>
                          <a:rPr lang="en-US" sz="2000" b="1" i="1" dirty="0">
                            <a:latin typeface="Cambria Math" panose="02040503050406030204" pitchFamily="18" charset="0"/>
                          </a:rPr>
                          <m:t>𝟏𝟔</m:t>
                        </m:r>
                      </m:sub>
                    </m:sSub>
                  </m:oMath>
                </a14:m>
                <a:r>
                  <a:rPr lang="en-US" dirty="0">
                    <a:latin typeface="Cambria" panose="02040503050406030204" pitchFamily="18" charset="0"/>
                  </a:rPr>
                  <a:t>, dengan </a:t>
                </a:r>
                <a:r>
                  <a:rPr lang="en-US" i="1" dirty="0">
                    <a:latin typeface="Cambria" panose="02040503050406030204" pitchFamily="18" charset="0"/>
                  </a:rPr>
                  <a:t>N</a:t>
                </a:r>
                <a:r>
                  <a:rPr lang="en-US" dirty="0">
                    <a:latin typeface="Cambria" panose="02040503050406030204" pitchFamily="18" charset="0"/>
                  </a:rPr>
                  <a:t> </a:t>
                </a:r>
                <a:r>
                  <a:rPr lang="en-US" dirty="0" err="1">
                    <a:latin typeface="Cambria" panose="02040503050406030204" pitchFamily="18" charset="0"/>
                  </a:rPr>
                  <a:t>adalah</a:t>
                </a:r>
                <a:r>
                  <a:rPr lang="en-US" dirty="0">
                    <a:latin typeface="Cambria" panose="02040503050406030204" pitchFamily="18" charset="0"/>
                  </a:rPr>
                  <a:t> </a:t>
                </a:r>
                <a:r>
                  <a:rPr lang="en-US" dirty="0" err="1">
                    <a:latin typeface="Cambria" panose="02040503050406030204" pitchFamily="18" charset="0"/>
                  </a:rPr>
                  <a:t>bilangan</a:t>
                </a:r>
                <a:r>
                  <a:rPr lang="en-US" dirty="0">
                    <a:latin typeface="Cambria" panose="02040503050406030204" pitchFamily="18" charset="0"/>
                  </a:rPr>
                  <a:t> </a:t>
                </a:r>
                <a:r>
                  <a:rPr lang="en-US" dirty="0" err="1">
                    <a:latin typeface="Cambria" panose="02040503050406030204" pitchFamily="18" charset="0"/>
                  </a:rPr>
                  <a:t>heksadesimal</a:t>
                </a:r>
                <a:r>
                  <a:rPr lang="en-US" dirty="0">
                    <a:latin typeface="Cambria" panose="02040503050406030204" pitchFamily="18" charset="0"/>
                  </a:rPr>
                  <a:t>.</a:t>
                </a:r>
              </a:p>
            </p:txBody>
          </p:sp>
        </mc:Choice>
        <mc:Fallback>
          <p:sp>
            <p:nvSpPr>
              <p:cNvPr id="32" name="TextBox 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34540" y="1192420"/>
                <a:ext cx="3951761" cy="3993978"/>
              </a:xfrm>
              <a:prstGeom prst="rect">
                <a:avLst/>
              </a:prstGeom>
              <a:blipFill rotWithShape="0">
                <a:blip r:embed="rId4"/>
                <a:stretch>
                  <a:fillRect l="-1233" t="-1221" r="-1233" b="-1374"/>
                </a:stretch>
              </a:blipFill>
            </p:spPr>
            <p:txBody>
              <a:bodyPr/>
              <a:lstStyle/>
              <a:p>
                <a:r>
                  <a:rPr lang="id-ID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3" name="Google Shape;1812;p34"/>
          <p:cNvSpPr/>
          <p:nvPr/>
        </p:nvSpPr>
        <p:spPr>
          <a:xfrm>
            <a:off x="1365042" y="5641896"/>
            <a:ext cx="4563578" cy="408691"/>
          </a:xfrm>
          <a:prstGeom prst="ellipse">
            <a:avLst/>
          </a:prstGeom>
          <a:solidFill>
            <a:srgbClr val="2C3045">
              <a:alpha val="1556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Arial"/>
              <a:sym typeface="Arial"/>
            </a:endParaRPr>
          </a:p>
        </p:txBody>
      </p:sp>
      <p:sp>
        <p:nvSpPr>
          <p:cNvPr id="34" name="Google Shape;1812;p34"/>
          <p:cNvSpPr/>
          <p:nvPr/>
        </p:nvSpPr>
        <p:spPr>
          <a:xfrm>
            <a:off x="6532509" y="5619133"/>
            <a:ext cx="4563578" cy="408691"/>
          </a:xfrm>
          <a:prstGeom prst="ellipse">
            <a:avLst/>
          </a:prstGeom>
          <a:solidFill>
            <a:srgbClr val="2C3045">
              <a:alpha val="1556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1131388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 47"/>
          <p:cNvSpPr/>
          <p:nvPr/>
        </p:nvSpPr>
        <p:spPr>
          <a:xfrm>
            <a:off x="0" y="2201715"/>
            <a:ext cx="12192000" cy="2050871"/>
          </a:xfrm>
          <a:prstGeom prst="rect">
            <a:avLst/>
          </a:prstGeom>
          <a:pattFill prst="diagBrick">
            <a:fgClr>
              <a:srgbClr val="E7AFAF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907774" y="747337"/>
            <a:ext cx="10376452" cy="4959626"/>
            <a:chOff x="900157" y="747337"/>
            <a:chExt cx="10376452" cy="4959626"/>
          </a:xfrm>
        </p:grpSpPr>
        <p:sp>
          <p:nvSpPr>
            <p:cNvPr id="5" name="Rectangle 4"/>
            <p:cNvSpPr/>
            <p:nvPr/>
          </p:nvSpPr>
          <p:spPr>
            <a:xfrm>
              <a:off x="900157" y="747337"/>
              <a:ext cx="10376452" cy="4959626"/>
            </a:xfrm>
            <a:prstGeom prst="rect">
              <a:avLst/>
            </a:prstGeom>
            <a:solidFill>
              <a:srgbClr val="F9AB2B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1225825" y="1065175"/>
              <a:ext cx="9740349" cy="4323950"/>
              <a:chOff x="1218207" y="1207174"/>
              <a:chExt cx="9740349" cy="4323950"/>
            </a:xfrm>
          </p:grpSpPr>
          <p:sp>
            <p:nvSpPr>
              <p:cNvPr id="6" name="Rectangle 5"/>
              <p:cNvSpPr/>
              <p:nvPr/>
            </p:nvSpPr>
            <p:spPr>
              <a:xfrm>
                <a:off x="1218209" y="1207603"/>
                <a:ext cx="9740347" cy="4323521"/>
              </a:xfrm>
              <a:prstGeom prst="rect">
                <a:avLst/>
              </a:prstGeom>
              <a:solidFill>
                <a:srgbClr val="3F6D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9" name="Rectangle 48"/>
              <p:cNvSpPr/>
              <p:nvPr/>
            </p:nvSpPr>
            <p:spPr>
              <a:xfrm flipH="1" flipV="1">
                <a:off x="1218207" y="1207174"/>
                <a:ext cx="9740348" cy="4323950"/>
              </a:xfrm>
              <a:custGeom>
                <a:avLst/>
                <a:gdLst>
                  <a:gd name="connsiteX0" fmla="*/ 0 w 9521687"/>
                  <a:gd name="connsiteY0" fmla="*/ 0 h 4174435"/>
                  <a:gd name="connsiteX1" fmla="*/ 9521687 w 9521687"/>
                  <a:gd name="connsiteY1" fmla="*/ 0 h 4174435"/>
                  <a:gd name="connsiteX2" fmla="*/ 9521687 w 9521687"/>
                  <a:gd name="connsiteY2" fmla="*/ 4174435 h 4174435"/>
                  <a:gd name="connsiteX3" fmla="*/ 0 w 9521687"/>
                  <a:gd name="connsiteY3" fmla="*/ 4174435 h 4174435"/>
                  <a:gd name="connsiteX4" fmla="*/ 0 w 9521687"/>
                  <a:gd name="connsiteY4" fmla="*/ 0 h 4174435"/>
                  <a:gd name="connsiteX0" fmla="*/ 0 w 9521687"/>
                  <a:gd name="connsiteY0" fmla="*/ 4174435 h 4174435"/>
                  <a:gd name="connsiteX1" fmla="*/ 9521687 w 9521687"/>
                  <a:gd name="connsiteY1" fmla="*/ 0 h 4174435"/>
                  <a:gd name="connsiteX2" fmla="*/ 9521687 w 9521687"/>
                  <a:gd name="connsiteY2" fmla="*/ 4174435 h 4174435"/>
                  <a:gd name="connsiteX3" fmla="*/ 0 w 9521687"/>
                  <a:gd name="connsiteY3" fmla="*/ 4174435 h 4174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1687" h="4174435">
                    <a:moveTo>
                      <a:pt x="0" y="4174435"/>
                    </a:moveTo>
                    <a:lnTo>
                      <a:pt x="9521687" y="0"/>
                    </a:lnTo>
                    <a:lnTo>
                      <a:pt x="9521687" y="4174435"/>
                    </a:lnTo>
                    <a:lnTo>
                      <a:pt x="0" y="4174435"/>
                    </a:lnTo>
                    <a:close/>
                  </a:path>
                </a:pathLst>
              </a:custGeom>
              <a:solidFill>
                <a:srgbClr val="3F6D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  <p:sp>
        <p:nvSpPr>
          <p:cNvPr id="10" name="Rounded Rectangle 9"/>
          <p:cNvSpPr/>
          <p:nvPr/>
        </p:nvSpPr>
        <p:spPr>
          <a:xfrm>
            <a:off x="512855" y="5894478"/>
            <a:ext cx="11181522" cy="149087"/>
          </a:xfrm>
          <a:prstGeom prst="roundRect">
            <a:avLst/>
          </a:prstGeom>
          <a:solidFill>
            <a:srgbClr val="F9AB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0" name="Title 1"/>
          <p:cNvSpPr>
            <a:spLocks noGrp="1"/>
          </p:cNvSpPr>
          <p:nvPr>
            <p:ph type="title"/>
          </p:nvPr>
        </p:nvSpPr>
        <p:spPr>
          <a:xfrm>
            <a:off x="2149013" y="1889320"/>
            <a:ext cx="7909205" cy="2675660"/>
          </a:xfrm>
        </p:spPr>
        <p:txBody>
          <a:bodyPr>
            <a:noAutofit/>
          </a:bodyPr>
          <a:lstStyle/>
          <a:p>
            <a:r>
              <a:rPr lang="id-ID" sz="5400" b="1" dirty="0">
                <a:solidFill>
                  <a:schemeClr val="bg1"/>
                </a:solidFill>
                <a:ea typeface="Cambria" panose="02040503050406030204" pitchFamily="18" charset="0"/>
              </a:rPr>
              <a:t>Silahkan kerjakan </a:t>
            </a:r>
            <a:r>
              <a:rPr lang="en-US" sz="5400" b="1" dirty="0" err="1">
                <a:solidFill>
                  <a:schemeClr val="bg1"/>
                </a:solidFill>
                <a:ea typeface="Cambria" panose="02040503050406030204" pitchFamily="18" charset="0"/>
              </a:rPr>
              <a:t>Uji</a:t>
            </a:r>
            <a:r>
              <a:rPr lang="en-US" sz="5400" b="1" dirty="0">
                <a:solidFill>
                  <a:schemeClr val="bg1"/>
                </a:solidFill>
                <a:ea typeface="Cambria" panose="02040503050406030204" pitchFamily="18" charset="0"/>
              </a:rPr>
              <a:t> </a:t>
            </a:r>
            <a:r>
              <a:rPr lang="en-US" sz="5400" b="1" dirty="0" err="1">
                <a:solidFill>
                  <a:schemeClr val="bg1"/>
                </a:solidFill>
                <a:ea typeface="Cambria" panose="02040503050406030204" pitchFamily="18" charset="0"/>
              </a:rPr>
              <a:t>Kemampuan</a:t>
            </a:r>
            <a:r>
              <a:rPr lang="en-US" sz="5400" b="1" dirty="0">
                <a:solidFill>
                  <a:schemeClr val="bg1"/>
                </a:solidFill>
                <a:ea typeface="Cambria" panose="02040503050406030204" pitchFamily="18" charset="0"/>
              </a:rPr>
              <a:t> </a:t>
            </a:r>
            <a:r>
              <a:rPr lang="en-US" sz="5400" b="1" dirty="0" err="1">
                <a:solidFill>
                  <a:schemeClr val="bg1"/>
                </a:solidFill>
                <a:ea typeface="Cambria" panose="02040503050406030204" pitchFamily="18" charset="0"/>
              </a:rPr>
              <a:t>Diri</a:t>
            </a:r>
            <a:r>
              <a:rPr lang="en-US" sz="5400" b="1" dirty="0">
                <a:solidFill>
                  <a:schemeClr val="bg1"/>
                </a:solidFill>
                <a:ea typeface="Cambria" panose="02040503050406030204" pitchFamily="18" charset="0"/>
              </a:rPr>
              <a:t> 3</a:t>
            </a:r>
            <a:endParaRPr lang="id-ID" sz="5400" b="1" dirty="0">
              <a:solidFill>
                <a:schemeClr val="bg1"/>
              </a:solidFill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443285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2223519" y="1703413"/>
            <a:ext cx="7729728" cy="1583494"/>
          </a:xfrm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US" sz="2800" dirty="0" err="1">
                <a:latin typeface="Cambria" panose="02040503050406030204" pitchFamily="18" charset="0"/>
                <a:ea typeface="Cambria" panose="02040503050406030204" pitchFamily="18" charset="0"/>
              </a:rPr>
              <a:t>Konversi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</a:p>
          <a:p>
            <a:pPr marL="0" indent="0" algn="ctr">
              <a:buNone/>
            </a:pP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Mengubah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bentuk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atau dapat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dikatakan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teknik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mengubah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suatu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bentuk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lainnya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, dengan tetap memiliki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arti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nilai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yang sama.</a:t>
            </a:r>
          </a:p>
        </p:txBody>
      </p:sp>
      <p:sp>
        <p:nvSpPr>
          <p:cNvPr id="3" name="Pentagon 2"/>
          <p:cNvSpPr/>
          <p:nvPr/>
        </p:nvSpPr>
        <p:spPr>
          <a:xfrm flipV="1">
            <a:off x="0" y="3478486"/>
            <a:ext cx="6146800" cy="2389695"/>
          </a:xfrm>
          <a:prstGeom prst="homePlate">
            <a:avLst/>
          </a:prstGeom>
          <a:solidFill>
            <a:schemeClr val="accent4">
              <a:lumMod val="20000"/>
              <a:lumOff val="80000"/>
            </a:schemeClr>
          </a:solidFill>
          <a:ln w="76200">
            <a:solidFill>
              <a:schemeClr val="accent1">
                <a:lumMod val="60000"/>
                <a:lumOff val="40000"/>
              </a:schemeClr>
            </a:solidFill>
            <a:prstDash val="sysDash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entagon 4"/>
          <p:cNvSpPr/>
          <p:nvPr/>
        </p:nvSpPr>
        <p:spPr>
          <a:xfrm flipH="1" flipV="1">
            <a:off x="6146800" y="3478486"/>
            <a:ext cx="6045200" cy="2389695"/>
          </a:xfrm>
          <a:prstGeom prst="homePlate">
            <a:avLst/>
          </a:prstGeom>
          <a:solidFill>
            <a:schemeClr val="accent4">
              <a:lumMod val="20000"/>
              <a:lumOff val="80000"/>
            </a:schemeClr>
          </a:solidFill>
          <a:ln w="76200">
            <a:solidFill>
              <a:schemeClr val="accent1">
                <a:lumMod val="60000"/>
                <a:lumOff val="40000"/>
              </a:schemeClr>
            </a:solidFill>
            <a:prstDash val="sysDash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731048" y="4079095"/>
                <a:ext cx="4139310" cy="15129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>
                    <a:latin typeface="Cambria" panose="02040503050406030204" pitchFamily="18" charset="0"/>
                    <a:ea typeface="Cambria" panose="02040503050406030204" pitchFamily="18" charset="0"/>
                  </a:rPr>
                  <a:t>Pada </a:t>
                </a:r>
                <a:r>
                  <a:rPr lang="en-US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teknik</a:t>
                </a:r>
                <a:r>
                  <a:rPr lang="en-US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ini</a:t>
                </a:r>
                <a:r>
                  <a:rPr lang="en-US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bilangan</a:t>
                </a:r>
                <a:r>
                  <a:rPr lang="en-US" dirty="0">
                    <a:latin typeface="Cambria" panose="02040503050406030204" pitchFamily="18" charset="0"/>
                    <a:ea typeface="Cambria" panose="02040503050406030204" pitchFamily="18" charset="0"/>
                  </a:rPr>
                  <a:t> yang </a:t>
                </a:r>
                <a:r>
                  <a:rPr lang="en-US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dikonversi</a:t>
                </a:r>
                <a:r>
                  <a:rPr lang="en-US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merupakan</a:t>
                </a:r>
                <a:r>
                  <a:rPr lang="en-US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hasil</a:t>
                </a:r>
                <a:r>
                  <a:rPr lang="en-US" dirty="0">
                    <a:latin typeface="Cambria" panose="02040503050406030204" pitchFamily="18" charset="0"/>
                    <a:ea typeface="Cambria" panose="02040503050406030204" pitchFamily="18" charset="0"/>
                  </a:rPr>
                  <a:t> kali </a:t>
                </a:r>
                <a:r>
                  <a:rPr lang="en-US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nilai</a:t>
                </a:r>
                <a:r>
                  <a:rPr lang="en-US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bilangan</a:t>
                </a:r>
                <a:r>
                  <a:rPr lang="en-US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tertentu</a:t>
                </a:r>
                <a:r>
                  <a:rPr lang="en-US" dirty="0">
                    <a:latin typeface="Cambria" panose="02040503050406030204" pitchFamily="18" charset="0"/>
                    <a:ea typeface="Cambria" panose="02040503050406030204" pitchFamily="18" charset="0"/>
                  </a:rPr>
                  <a:t>, dengan </a:t>
                </a:r>
                <a:r>
                  <a:rPr lang="en-US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bilangan</a:t>
                </a:r>
                <a:r>
                  <a:rPr lang="en-US" dirty="0">
                    <a:latin typeface="Cambria" panose="02040503050406030204" pitchFamily="18" charset="0"/>
                    <a:ea typeface="Cambria" panose="02040503050406030204" pitchFamily="18" charset="0"/>
                  </a:rPr>
                  <a:t> (basis </a:t>
                </a:r>
                <a:r>
                  <a:rPr lang="en-US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bilangan</a:t>
                </a:r>
                <a:r>
                  <a:rPr lang="en-US" dirty="0">
                    <a:latin typeface="Cambria" panose="02040503050406030204" pitchFamily="18" charset="0"/>
                    <a:ea typeface="Cambria" panose="02040503050406030204" pitchFamily="18" charset="0"/>
                  </a:rPr>
                  <a:t>) </a:t>
                </a:r>
                <a:r>
                  <a:rPr lang="en-US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berpangkat</a:t>
                </a:r>
                <a:r>
                  <a:rPr lang="en-US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bulat</a:t>
                </a:r>
                <a:r>
                  <a:rPr lang="en-US" dirty="0">
                    <a:latin typeface="Cambria" panose="02040503050406030204" pitchFamily="18" charset="0"/>
                    <a:ea typeface="Cambria" panose="02040503050406030204" pitchFamily="18" charset="0"/>
                  </a:rPr>
                  <a:t> dengan format </a:t>
                </a:r>
                <a:r>
                  <a:rPr lang="en-US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penulisan</a:t>
                </a:r>
                <a:r>
                  <a:rPr lang="en-US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∑</m:t>
                    </m:r>
                    <m:d>
                      <m:dPr>
                        <m:ctrlPr>
                          <a:rPr lang="en-US" b="1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1" i="0" smtClean="0">
                            <a:latin typeface="Cambria Math" panose="02040503050406030204" pitchFamily="18" charset="0"/>
                          </a:rPr>
                          <m:t>𝐀</m:t>
                        </m:r>
                        <m:r>
                          <a:rPr lang="en-US" b="1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b="1" i="0" smtClean="0">
                            <a:latin typeface="Cambria Math" panose="02040503050406030204" pitchFamily="18" charset="0"/>
                          </a:rPr>
                          <m:t>𝐱</m:t>
                        </m:r>
                        <m:r>
                          <a:rPr lang="en-US" b="1" i="0" smtClean="0">
                            <a:latin typeface="Cambria Math" panose="02040503050406030204" pitchFamily="18" charset="0"/>
                          </a:rPr>
                          <m:t> </m:t>
                        </m:r>
                        <m:sSup>
                          <m:sSupPr>
                            <m:ctrlPr>
                              <a:rPr lang="en-US" b="1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b="1" i="1" smtClean="0">
                                <a:latin typeface="Cambria Math" panose="02040503050406030204" pitchFamily="18" charset="0"/>
                              </a:rPr>
                              <m:t>𝟖</m:t>
                            </m:r>
                          </m:e>
                          <m:sup>
                            <m:r>
                              <a:rPr lang="en-US" b="1" i="1" smtClean="0">
                                <a:latin typeface="Cambria Math" panose="02040503050406030204" pitchFamily="18" charset="0"/>
                              </a:rPr>
                              <m:t>𝒃</m:t>
                            </m:r>
                          </m:sup>
                        </m:sSup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endParaRPr lang="en-US" dirty="0"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1048" y="4079095"/>
                <a:ext cx="4139310" cy="1512978"/>
              </a:xfrm>
              <a:prstGeom prst="rect">
                <a:avLst/>
              </a:prstGeom>
              <a:blipFill>
                <a:blip r:embed="rId2"/>
                <a:stretch>
                  <a:fillRect l="-1178" t="-2419" r="-1031" b="-403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extBox 8"/>
          <p:cNvSpPr txBox="1"/>
          <p:nvPr/>
        </p:nvSpPr>
        <p:spPr>
          <a:xfrm>
            <a:off x="7506981" y="4115560"/>
            <a:ext cx="41414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Pada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teknik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pembagian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bilangan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awal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dikonversi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ke format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tertentu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dibagi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secara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berulang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  <p:sp>
        <p:nvSpPr>
          <p:cNvPr id="8" name="Rectangle 7"/>
          <p:cNvSpPr/>
          <p:nvPr/>
        </p:nvSpPr>
        <p:spPr>
          <a:xfrm>
            <a:off x="1719257" y="3665641"/>
            <a:ext cx="2066577" cy="40715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1335225" y="3543293"/>
            <a:ext cx="2834640" cy="5943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Teknik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Penjumlahan</a:t>
            </a:r>
            <a:endParaRPr lang="en-US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8798391" y="3647276"/>
            <a:ext cx="1995300" cy="40715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8378721" y="3493385"/>
            <a:ext cx="2834640" cy="6370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Teknik</a:t>
            </a: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Pembagian</a:t>
            </a:r>
            <a:endParaRPr lang="en-US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13" name="Google Shape;2837;p133"/>
          <p:cNvGrpSpPr/>
          <p:nvPr/>
        </p:nvGrpSpPr>
        <p:grpSpPr>
          <a:xfrm>
            <a:off x="838201" y="317167"/>
            <a:ext cx="4723616" cy="1261974"/>
            <a:chOff x="4411970" y="4340222"/>
            <a:chExt cx="908101" cy="242681"/>
          </a:xfrm>
        </p:grpSpPr>
        <p:sp>
          <p:nvSpPr>
            <p:cNvPr id="15" name="Google Shape;2838;p133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16" name="Google Shape;2839;p133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2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.</a:t>
              </a:r>
              <a:endParaRPr kumimoji="0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17" name="Google Shape;2840;p133"/>
            <p:cNvSpPr/>
            <p:nvPr/>
          </p:nvSpPr>
          <p:spPr>
            <a:xfrm>
              <a:off x="4533392" y="4383748"/>
              <a:ext cx="786679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2231136" y="545665"/>
            <a:ext cx="31093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800" dirty="0" err="1">
                <a:latin typeface="Cambria" panose="02040503050406030204" pitchFamily="18" charset="0"/>
                <a:ea typeface="Cambria" panose="02040503050406030204" pitchFamily="18" charset="0"/>
              </a:rPr>
              <a:t>Teknik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latin typeface="Cambria" panose="02040503050406030204" pitchFamily="18" charset="0"/>
                <a:ea typeface="Cambria" panose="02040503050406030204" pitchFamily="18" charset="0"/>
              </a:rPr>
              <a:t>Konversi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latin typeface="Cambria" panose="02040503050406030204" pitchFamily="18" charset="0"/>
                <a:ea typeface="Cambria" panose="02040503050406030204" pitchFamily="18" charset="0"/>
              </a:rPr>
              <a:t>Bilangan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60570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 47"/>
          <p:cNvSpPr/>
          <p:nvPr/>
        </p:nvSpPr>
        <p:spPr>
          <a:xfrm>
            <a:off x="0" y="2201717"/>
            <a:ext cx="12192000" cy="2050871"/>
          </a:xfrm>
          <a:prstGeom prst="rect">
            <a:avLst/>
          </a:prstGeom>
          <a:pattFill prst="diagBrick">
            <a:fgClr>
              <a:srgbClr val="E7AFAF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217117"/>
            <a:ext cx="12176767" cy="640883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907775" y="747337"/>
            <a:ext cx="10376452" cy="4959627"/>
            <a:chOff x="900157" y="747337"/>
            <a:chExt cx="10376452" cy="4959626"/>
          </a:xfrm>
        </p:grpSpPr>
        <p:sp>
          <p:nvSpPr>
            <p:cNvPr id="5" name="Rectangle 4"/>
            <p:cNvSpPr/>
            <p:nvPr/>
          </p:nvSpPr>
          <p:spPr>
            <a:xfrm>
              <a:off x="900157" y="747337"/>
              <a:ext cx="10376452" cy="4959626"/>
            </a:xfrm>
            <a:prstGeom prst="rect">
              <a:avLst/>
            </a:prstGeom>
            <a:solidFill>
              <a:srgbClr val="F9AB2B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1225825" y="1065175"/>
              <a:ext cx="9740349" cy="4323950"/>
              <a:chOff x="1218207" y="1207174"/>
              <a:chExt cx="9740349" cy="4323950"/>
            </a:xfrm>
          </p:grpSpPr>
          <p:sp>
            <p:nvSpPr>
              <p:cNvPr id="6" name="Rectangle 5"/>
              <p:cNvSpPr/>
              <p:nvPr/>
            </p:nvSpPr>
            <p:spPr>
              <a:xfrm>
                <a:off x="1218209" y="1207603"/>
                <a:ext cx="9740347" cy="4323521"/>
              </a:xfrm>
              <a:prstGeom prst="rect">
                <a:avLst/>
              </a:prstGeom>
              <a:solidFill>
                <a:srgbClr val="3F6D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" name="Rectangle 48"/>
              <p:cNvSpPr/>
              <p:nvPr/>
            </p:nvSpPr>
            <p:spPr>
              <a:xfrm flipH="1" flipV="1">
                <a:off x="1218207" y="1207174"/>
                <a:ext cx="9740348" cy="4323950"/>
              </a:xfrm>
              <a:custGeom>
                <a:avLst/>
                <a:gdLst>
                  <a:gd name="connsiteX0" fmla="*/ 0 w 9521687"/>
                  <a:gd name="connsiteY0" fmla="*/ 0 h 4174435"/>
                  <a:gd name="connsiteX1" fmla="*/ 9521687 w 9521687"/>
                  <a:gd name="connsiteY1" fmla="*/ 0 h 4174435"/>
                  <a:gd name="connsiteX2" fmla="*/ 9521687 w 9521687"/>
                  <a:gd name="connsiteY2" fmla="*/ 4174435 h 4174435"/>
                  <a:gd name="connsiteX3" fmla="*/ 0 w 9521687"/>
                  <a:gd name="connsiteY3" fmla="*/ 4174435 h 4174435"/>
                  <a:gd name="connsiteX4" fmla="*/ 0 w 9521687"/>
                  <a:gd name="connsiteY4" fmla="*/ 0 h 4174435"/>
                  <a:gd name="connsiteX0" fmla="*/ 0 w 9521687"/>
                  <a:gd name="connsiteY0" fmla="*/ 4174435 h 4174435"/>
                  <a:gd name="connsiteX1" fmla="*/ 9521687 w 9521687"/>
                  <a:gd name="connsiteY1" fmla="*/ 0 h 4174435"/>
                  <a:gd name="connsiteX2" fmla="*/ 9521687 w 9521687"/>
                  <a:gd name="connsiteY2" fmla="*/ 4174435 h 4174435"/>
                  <a:gd name="connsiteX3" fmla="*/ 0 w 9521687"/>
                  <a:gd name="connsiteY3" fmla="*/ 4174435 h 4174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1687" h="4174435">
                    <a:moveTo>
                      <a:pt x="0" y="4174435"/>
                    </a:moveTo>
                    <a:lnTo>
                      <a:pt x="9521687" y="0"/>
                    </a:lnTo>
                    <a:lnTo>
                      <a:pt x="9521687" y="4174435"/>
                    </a:lnTo>
                    <a:lnTo>
                      <a:pt x="0" y="4174435"/>
                    </a:lnTo>
                    <a:close/>
                  </a:path>
                </a:pathLst>
              </a:custGeom>
              <a:solidFill>
                <a:srgbClr val="3F6D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10" name="Rounded Rectangle 9"/>
          <p:cNvSpPr/>
          <p:nvPr/>
        </p:nvSpPr>
        <p:spPr>
          <a:xfrm>
            <a:off x="512855" y="5894479"/>
            <a:ext cx="11181523" cy="149087"/>
          </a:xfrm>
          <a:prstGeom prst="roundRect">
            <a:avLst/>
          </a:prstGeom>
          <a:solidFill>
            <a:srgbClr val="F9AB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Title 1"/>
          <p:cNvSpPr>
            <a:spLocks noGrp="1"/>
          </p:cNvSpPr>
          <p:nvPr>
            <p:ph type="title"/>
          </p:nvPr>
        </p:nvSpPr>
        <p:spPr>
          <a:xfrm>
            <a:off x="2149014" y="1889321"/>
            <a:ext cx="7909205" cy="2675660"/>
          </a:xfrm>
        </p:spPr>
        <p:txBody>
          <a:bodyPr>
            <a:noAutofit/>
          </a:bodyPr>
          <a:lstStyle/>
          <a:p>
            <a:r>
              <a:rPr lang="id-ID" sz="5400" b="1" dirty="0">
                <a:solidFill>
                  <a:schemeClr val="bg1"/>
                </a:solidFill>
                <a:ea typeface="Cambria" panose="02040503050406030204" pitchFamily="18" charset="0"/>
              </a:rPr>
              <a:t>Silakan kerjakan </a:t>
            </a:r>
            <a:r>
              <a:rPr lang="en-US" sz="5400" b="1" dirty="0">
                <a:solidFill>
                  <a:schemeClr val="bg1"/>
                </a:solidFill>
                <a:ea typeface="Cambria" panose="02040503050406030204" pitchFamily="18" charset="0"/>
              </a:rPr>
              <a:t>Yuk, </a:t>
            </a:r>
            <a:r>
              <a:rPr lang="en-US" sz="5400" b="1" dirty="0" err="1">
                <a:solidFill>
                  <a:schemeClr val="bg1"/>
                </a:solidFill>
                <a:ea typeface="Cambria" panose="02040503050406030204" pitchFamily="18" charset="0"/>
              </a:rPr>
              <a:t>Asah</a:t>
            </a:r>
            <a:r>
              <a:rPr lang="en-US" sz="5400" b="1" dirty="0">
                <a:solidFill>
                  <a:schemeClr val="bg1"/>
                </a:solidFill>
                <a:ea typeface="Cambria" panose="02040503050406030204" pitchFamily="18" charset="0"/>
              </a:rPr>
              <a:t> </a:t>
            </a:r>
            <a:r>
              <a:rPr lang="en-US" sz="5400" b="1" dirty="0" err="1">
                <a:solidFill>
                  <a:schemeClr val="bg1"/>
                </a:solidFill>
                <a:ea typeface="Cambria" panose="02040503050406030204" pitchFamily="18" charset="0"/>
              </a:rPr>
              <a:t>Literasimu</a:t>
            </a:r>
            <a:r>
              <a:rPr lang="en-US" sz="5400" b="1" dirty="0">
                <a:solidFill>
                  <a:schemeClr val="bg1"/>
                </a:solidFill>
                <a:ea typeface="Cambria" panose="02040503050406030204" pitchFamily="18" charset="0"/>
              </a:rPr>
              <a:t>! 1</a:t>
            </a:r>
            <a:endParaRPr lang="id-ID" sz="5400" b="1" dirty="0">
              <a:solidFill>
                <a:schemeClr val="bg1"/>
              </a:solidFill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430590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469524" y="4001671"/>
                <a:ext cx="9295887" cy="1818640"/>
              </a:xfrm>
              <a:prstGeom prst="roundRect">
                <a:avLst/>
              </a:prstGeom>
              <a:solidFill>
                <a:srgbClr val="FFF7E1"/>
              </a:solidFill>
            </p:spPr>
            <p:txBody>
              <a:bodyPr anchor="ctr">
                <a:normAutofit/>
              </a:bodyPr>
              <a:lstStyle/>
              <a:p>
                <a:pPr marL="0" indent="0" algn="just">
                  <a:buNone/>
                </a:pPr>
                <a:r>
                  <a:rPr lang="en-US" sz="18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Ketika </a:t>
                </a:r>
                <a:r>
                  <a:rPr lang="en-US" sz="18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seorang</a:t>
                </a:r>
                <a:r>
                  <a:rPr lang="en-US" sz="18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user </a:t>
                </a:r>
                <a:r>
                  <a:rPr lang="en-US" sz="18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mengetikkan</a:t>
                </a:r>
                <a:r>
                  <a:rPr lang="en-US" sz="18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18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angka</a:t>
                </a:r>
                <a:r>
                  <a:rPr lang="en-US" sz="18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8 dengan </a:t>
                </a:r>
                <a:r>
                  <a:rPr lang="en-US" sz="18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dengan</a:t>
                </a:r>
                <a:r>
                  <a:rPr lang="en-US" sz="18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keyboard, </a:t>
                </a:r>
                <a:r>
                  <a:rPr lang="en-US" sz="18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tombol</a:t>
                </a:r>
                <a:r>
                  <a:rPr lang="en-US" sz="18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18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akan</a:t>
                </a:r>
                <a:r>
                  <a:rPr lang="en-US" sz="18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18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mengubah</a:t>
                </a:r>
                <a:r>
                  <a:rPr lang="en-US" sz="18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18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kode</a:t>
                </a:r>
                <a:r>
                  <a:rPr lang="en-US" sz="18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18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desimal</a:t>
                </a:r>
                <a:r>
                  <a:rPr lang="en-US" sz="18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18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menjadi</a:t>
                </a:r>
                <a:r>
                  <a:rPr lang="en-US" sz="18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18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sebuah</a:t>
                </a:r>
                <a:r>
                  <a:rPr lang="en-US" sz="18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18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angka</a:t>
                </a:r>
                <a:r>
                  <a:rPr lang="en-US" sz="18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18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biner</a:t>
                </a:r>
                <a:r>
                  <a:rPr lang="en-US" sz="18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yang </a:t>
                </a:r>
                <a:r>
                  <a:rPr lang="en-US" sz="18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dikirim</a:t>
                </a:r>
                <a:r>
                  <a:rPr lang="en-US" sz="18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18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menuju</a:t>
                </a:r>
                <a:r>
                  <a:rPr lang="en-US" sz="18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CPU atau </a:t>
                </a:r>
                <a:r>
                  <a:rPr lang="en-US" sz="1800" i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processor</a:t>
                </a:r>
                <a:r>
                  <a:rPr lang="en-US" sz="18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. Proses tersebut </a:t>
                </a:r>
                <a:r>
                  <a:rPr lang="en-US" sz="18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merupakan</a:t>
                </a:r>
                <a:r>
                  <a:rPr lang="en-US" sz="18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18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tahap</a:t>
                </a:r>
                <a:r>
                  <a:rPr lang="en-US" sz="18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encoding, </a:t>
                </a:r>
                <a:r>
                  <a:rPr lang="en-US" sz="18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yaitu</a:t>
                </a:r>
                <a:r>
                  <a:rPr lang="en-US" sz="18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18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tahap</a:t>
                </a:r>
                <a:r>
                  <a:rPr lang="en-US" sz="18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18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mengubah</a:t>
                </a:r>
                <a:r>
                  <a:rPr lang="en-US" sz="18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18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nilai</a:t>
                </a:r>
                <a:r>
                  <a:rPr lang="en-US" sz="18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18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bilangan</a:t>
                </a:r>
                <a:r>
                  <a:rPr lang="en-US" sz="18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18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desimal</a:t>
                </a:r>
                <a:r>
                  <a:rPr lang="en-US" sz="18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8 </a:t>
                </a:r>
                <a:r>
                  <a:rPr lang="en-US" sz="18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menjadi</a:t>
                </a:r>
                <a:r>
                  <a:rPr lang="en-US" sz="18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18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biner</a:t>
                </a:r>
                <a:r>
                  <a:rPr lang="en-US" sz="18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18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sebelum</a:t>
                </a:r>
                <a:r>
                  <a:rPr lang="en-US" sz="18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18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dikirimkan</a:t>
                </a:r>
                <a:r>
                  <a:rPr lang="en-US" sz="18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ke CPU.  </a:t>
                </a:r>
                <a:r>
                  <a:rPr lang="en-US" sz="18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Nilai</a:t>
                </a:r>
                <a:r>
                  <a:rPr lang="en-US" sz="18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18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biner</a:t>
                </a:r>
                <a:r>
                  <a:rPr lang="en-US" sz="18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t-BR" sz="1800" b="1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b="1" i="1" dirty="0" smtClean="0">
                            <a:latin typeface="Cambria Math" panose="02040503050406030204" pitchFamily="18" charset="0"/>
                          </a:rPr>
                          <m:t>𝟏𝟎𝟎𝟎</m:t>
                        </m:r>
                      </m:e>
                      <m:sub>
                        <m:r>
                          <a:rPr lang="en-US" sz="1800" b="1" i="1" dirty="0" smtClean="0"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en-US" sz="18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pada CPU </a:t>
                </a:r>
                <a:r>
                  <a:rPr lang="en-US" sz="18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kemudial</a:t>
                </a:r>
                <a:r>
                  <a:rPr lang="en-US" sz="18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18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diolah</a:t>
                </a:r>
                <a:r>
                  <a:rPr lang="en-US" sz="18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18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dan</a:t>
                </a:r>
                <a:r>
                  <a:rPr lang="en-US" sz="18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18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dikirimkan</a:t>
                </a:r>
                <a:r>
                  <a:rPr lang="en-US" sz="18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18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menuju</a:t>
                </a:r>
                <a:r>
                  <a:rPr lang="en-US" sz="18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18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rangkaian</a:t>
                </a:r>
                <a:r>
                  <a:rPr lang="en-US" sz="18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decoder untuk </a:t>
                </a:r>
                <a:r>
                  <a:rPr lang="en-US" sz="18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mengubah</a:t>
                </a:r>
                <a:r>
                  <a:rPr lang="en-US" sz="18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18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nilai</a:t>
                </a:r>
                <a:r>
                  <a:rPr lang="en-US" sz="18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18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biner</a:t>
                </a:r>
                <a:r>
                  <a:rPr lang="en-US" sz="18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t-BR" sz="1800" b="1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b="1" i="1" dirty="0">
                            <a:latin typeface="Cambria Math" panose="02040503050406030204" pitchFamily="18" charset="0"/>
                          </a:rPr>
                          <m:t>𝟏𝟎𝟎𝟎</m:t>
                        </m:r>
                      </m:e>
                      <m:sub>
                        <m:r>
                          <a:rPr lang="en-US" sz="1800" b="1" i="1" dirty="0"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en-US" sz="18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18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menjadi</a:t>
                </a:r>
                <a:r>
                  <a:rPr lang="en-US" sz="18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18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nilai</a:t>
                </a:r>
                <a:r>
                  <a:rPr lang="en-US" sz="18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18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desimal</a:t>
                </a:r>
                <a:r>
                  <a:rPr lang="en-US" sz="18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8, yang </a:t>
                </a:r>
                <a:r>
                  <a:rPr lang="en-US" sz="18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kemudian</a:t>
                </a:r>
                <a:r>
                  <a:rPr lang="en-US" sz="18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18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ditampilkan</a:t>
                </a:r>
                <a:r>
                  <a:rPr lang="en-US" sz="18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dalam </a:t>
                </a:r>
                <a:r>
                  <a:rPr lang="en-US" sz="18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layar</a:t>
                </a:r>
                <a:r>
                  <a:rPr lang="en-US" sz="18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monitor.</a:t>
                </a:r>
              </a:p>
            </p:txBody>
          </p:sp>
        </mc:Choice>
        <mc:Fallback xmlns="">
          <p:sp>
            <p:nvSpPr>
              <p:cNvPr id="14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469524" y="4001671"/>
                <a:ext cx="9295887" cy="1818640"/>
              </a:xfrm>
              <a:prstGeom prst="round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6" name="Google Shape;2837;p133"/>
          <p:cNvGrpSpPr/>
          <p:nvPr/>
        </p:nvGrpSpPr>
        <p:grpSpPr>
          <a:xfrm>
            <a:off x="838201" y="317167"/>
            <a:ext cx="4723616" cy="1261974"/>
            <a:chOff x="4411970" y="4340222"/>
            <a:chExt cx="908101" cy="242681"/>
          </a:xfrm>
        </p:grpSpPr>
        <p:sp>
          <p:nvSpPr>
            <p:cNvPr id="7" name="Google Shape;2838;p133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8" name="Google Shape;2839;p133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3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.</a:t>
              </a:r>
              <a:endParaRPr kumimoji="0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9" name="Google Shape;2840;p133"/>
            <p:cNvSpPr/>
            <p:nvPr/>
          </p:nvSpPr>
          <p:spPr>
            <a:xfrm>
              <a:off x="4533392" y="4383748"/>
              <a:ext cx="786679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2231136" y="545665"/>
            <a:ext cx="31093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800" dirty="0" err="1">
                <a:latin typeface="Cambria" panose="02040503050406030204" pitchFamily="18" charset="0"/>
                <a:ea typeface="Cambria" panose="02040503050406030204" pitchFamily="18" charset="0"/>
              </a:rPr>
              <a:t>Sistem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latin typeface="Cambria" panose="02040503050406030204" pitchFamily="18" charset="0"/>
                <a:ea typeface="Cambria" panose="02040503050406030204" pitchFamily="18" charset="0"/>
              </a:rPr>
              <a:t>Penyandi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latin typeface="Cambria" panose="02040503050406030204" pitchFamily="18" charset="0"/>
                <a:ea typeface="Cambria" panose="02040503050406030204" pitchFamily="18" charset="0"/>
              </a:rPr>
              <a:t>Bilangan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7415892"/>
              </p:ext>
            </p:extLst>
          </p:nvPr>
        </p:nvGraphicFramePr>
        <p:xfrm>
          <a:off x="3306128" y="2070719"/>
          <a:ext cx="5229225" cy="154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r:id="rId5" imgW="7597902" imgH="2244090" progId="Visio.Drawing.11">
                  <p:embed/>
                </p:oleObj>
              </mc:Choice>
              <mc:Fallback>
                <p:oleObj r:id="rId5" imgW="7597902" imgH="2244090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06128" y="2070719"/>
                        <a:ext cx="5229225" cy="15430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7531219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 47"/>
          <p:cNvSpPr/>
          <p:nvPr/>
        </p:nvSpPr>
        <p:spPr>
          <a:xfrm>
            <a:off x="0" y="2201715"/>
            <a:ext cx="12192000" cy="2050871"/>
          </a:xfrm>
          <a:prstGeom prst="rect">
            <a:avLst/>
          </a:prstGeom>
          <a:pattFill prst="diagBrick">
            <a:fgClr>
              <a:srgbClr val="E7AFAF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907774" y="747337"/>
            <a:ext cx="10376452" cy="4959626"/>
            <a:chOff x="900157" y="747337"/>
            <a:chExt cx="10376452" cy="4959626"/>
          </a:xfrm>
        </p:grpSpPr>
        <p:sp>
          <p:nvSpPr>
            <p:cNvPr id="5" name="Rectangle 4"/>
            <p:cNvSpPr/>
            <p:nvPr/>
          </p:nvSpPr>
          <p:spPr>
            <a:xfrm>
              <a:off x="900157" y="747337"/>
              <a:ext cx="10376452" cy="4959626"/>
            </a:xfrm>
            <a:prstGeom prst="rect">
              <a:avLst/>
            </a:prstGeom>
            <a:solidFill>
              <a:srgbClr val="F9AB2B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1225825" y="1065175"/>
              <a:ext cx="9740349" cy="4323950"/>
              <a:chOff x="1218207" y="1207174"/>
              <a:chExt cx="9740349" cy="4323950"/>
            </a:xfrm>
          </p:grpSpPr>
          <p:sp>
            <p:nvSpPr>
              <p:cNvPr id="6" name="Rectangle 5"/>
              <p:cNvSpPr/>
              <p:nvPr/>
            </p:nvSpPr>
            <p:spPr>
              <a:xfrm>
                <a:off x="1218209" y="1207603"/>
                <a:ext cx="9740347" cy="4323521"/>
              </a:xfrm>
              <a:prstGeom prst="rect">
                <a:avLst/>
              </a:prstGeom>
              <a:solidFill>
                <a:srgbClr val="3F6D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9" name="Rectangle 48"/>
              <p:cNvSpPr/>
              <p:nvPr/>
            </p:nvSpPr>
            <p:spPr>
              <a:xfrm flipH="1" flipV="1">
                <a:off x="1218207" y="1207174"/>
                <a:ext cx="9740348" cy="4323950"/>
              </a:xfrm>
              <a:custGeom>
                <a:avLst/>
                <a:gdLst>
                  <a:gd name="connsiteX0" fmla="*/ 0 w 9521687"/>
                  <a:gd name="connsiteY0" fmla="*/ 0 h 4174435"/>
                  <a:gd name="connsiteX1" fmla="*/ 9521687 w 9521687"/>
                  <a:gd name="connsiteY1" fmla="*/ 0 h 4174435"/>
                  <a:gd name="connsiteX2" fmla="*/ 9521687 w 9521687"/>
                  <a:gd name="connsiteY2" fmla="*/ 4174435 h 4174435"/>
                  <a:gd name="connsiteX3" fmla="*/ 0 w 9521687"/>
                  <a:gd name="connsiteY3" fmla="*/ 4174435 h 4174435"/>
                  <a:gd name="connsiteX4" fmla="*/ 0 w 9521687"/>
                  <a:gd name="connsiteY4" fmla="*/ 0 h 4174435"/>
                  <a:gd name="connsiteX0" fmla="*/ 0 w 9521687"/>
                  <a:gd name="connsiteY0" fmla="*/ 4174435 h 4174435"/>
                  <a:gd name="connsiteX1" fmla="*/ 9521687 w 9521687"/>
                  <a:gd name="connsiteY1" fmla="*/ 0 h 4174435"/>
                  <a:gd name="connsiteX2" fmla="*/ 9521687 w 9521687"/>
                  <a:gd name="connsiteY2" fmla="*/ 4174435 h 4174435"/>
                  <a:gd name="connsiteX3" fmla="*/ 0 w 9521687"/>
                  <a:gd name="connsiteY3" fmla="*/ 4174435 h 4174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1687" h="4174435">
                    <a:moveTo>
                      <a:pt x="0" y="4174435"/>
                    </a:moveTo>
                    <a:lnTo>
                      <a:pt x="9521687" y="0"/>
                    </a:lnTo>
                    <a:lnTo>
                      <a:pt x="9521687" y="4174435"/>
                    </a:lnTo>
                    <a:lnTo>
                      <a:pt x="0" y="4174435"/>
                    </a:lnTo>
                    <a:close/>
                  </a:path>
                </a:pathLst>
              </a:custGeom>
              <a:solidFill>
                <a:srgbClr val="3F6D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  <p:sp>
        <p:nvSpPr>
          <p:cNvPr id="10" name="Rounded Rectangle 9"/>
          <p:cNvSpPr/>
          <p:nvPr/>
        </p:nvSpPr>
        <p:spPr>
          <a:xfrm>
            <a:off x="512855" y="5894478"/>
            <a:ext cx="11181522" cy="149087"/>
          </a:xfrm>
          <a:prstGeom prst="roundRect">
            <a:avLst/>
          </a:prstGeom>
          <a:solidFill>
            <a:srgbClr val="F9AB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0" name="Title 1"/>
          <p:cNvSpPr>
            <a:spLocks noGrp="1"/>
          </p:cNvSpPr>
          <p:nvPr>
            <p:ph type="title"/>
          </p:nvPr>
        </p:nvSpPr>
        <p:spPr>
          <a:xfrm>
            <a:off x="2149013" y="1889320"/>
            <a:ext cx="7909205" cy="2675660"/>
          </a:xfrm>
        </p:spPr>
        <p:txBody>
          <a:bodyPr>
            <a:noAutofit/>
          </a:bodyPr>
          <a:lstStyle/>
          <a:p>
            <a:r>
              <a:rPr lang="id-ID" sz="5400" b="1" dirty="0">
                <a:solidFill>
                  <a:schemeClr val="bg1"/>
                </a:solidFill>
                <a:ea typeface="Cambria" panose="02040503050406030204" pitchFamily="18" charset="0"/>
              </a:rPr>
              <a:t>Silahkan kerjakan </a:t>
            </a:r>
            <a:r>
              <a:rPr lang="en-US" sz="5400" b="1" dirty="0" err="1">
                <a:solidFill>
                  <a:schemeClr val="bg1"/>
                </a:solidFill>
                <a:ea typeface="Cambria" panose="02040503050406030204" pitchFamily="18" charset="0"/>
              </a:rPr>
              <a:t>Aktivitas</a:t>
            </a:r>
            <a:r>
              <a:rPr lang="en-US" sz="5400" b="1" dirty="0">
                <a:solidFill>
                  <a:schemeClr val="bg1"/>
                </a:solidFill>
                <a:ea typeface="Cambria" panose="02040503050406030204" pitchFamily="18" charset="0"/>
              </a:rPr>
              <a:t> </a:t>
            </a:r>
            <a:r>
              <a:rPr lang="en-US" sz="5400" b="1" dirty="0" err="1">
                <a:solidFill>
                  <a:schemeClr val="bg1"/>
                </a:solidFill>
                <a:ea typeface="Cambria" panose="02040503050406030204" pitchFamily="18" charset="0"/>
              </a:rPr>
              <a:t>Mandiri</a:t>
            </a:r>
            <a:r>
              <a:rPr lang="id-ID" sz="5400" b="1" dirty="0">
                <a:solidFill>
                  <a:schemeClr val="bg1"/>
                </a:solidFill>
                <a:ea typeface="Cambria" panose="02040503050406030204" pitchFamily="18" charset="0"/>
              </a:rPr>
              <a:t> </a:t>
            </a:r>
            <a:r>
              <a:rPr lang="en-US" sz="5400" b="1" dirty="0">
                <a:solidFill>
                  <a:schemeClr val="bg1"/>
                </a:solidFill>
                <a:ea typeface="Cambria" panose="02040503050406030204" pitchFamily="18" charset="0"/>
              </a:rPr>
              <a:t>3</a:t>
            </a:r>
            <a:endParaRPr lang="id-ID" sz="5400" b="1" dirty="0">
              <a:solidFill>
                <a:schemeClr val="bg1"/>
              </a:solidFill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80516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lose-up image of programer working at his desk in office">
            <a:extLst>
              <a:ext uri="{FF2B5EF4-FFF2-40B4-BE49-F238E27FC236}">
                <a16:creationId xmlns="" xmlns:a16="http://schemas.microsoft.com/office/drawing/2014/main" id="{08207A2B-A385-486D-AA39-CA10F16749C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886" b="-1"/>
          <a:stretch/>
        </p:blipFill>
        <p:spPr bwMode="auto">
          <a:xfrm>
            <a:off x="0" y="0"/>
            <a:ext cx="12192001" cy="6757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24" name="Pentagon 23"/>
          <p:cNvSpPr/>
          <p:nvPr/>
        </p:nvSpPr>
        <p:spPr>
          <a:xfrm rot="5400000">
            <a:off x="505374" y="546873"/>
            <a:ext cx="4670066" cy="3576320"/>
          </a:xfrm>
          <a:prstGeom prst="homePlate">
            <a:avLst/>
          </a:prstGeom>
          <a:solidFill>
            <a:srgbClr val="BDD7EE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Oval 24"/>
          <p:cNvSpPr/>
          <p:nvPr/>
        </p:nvSpPr>
        <p:spPr>
          <a:xfrm>
            <a:off x="2458621" y="518475"/>
            <a:ext cx="763572" cy="763572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052246" y="1734868"/>
            <a:ext cx="3576321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Berpikir</a:t>
            </a:r>
            <a:r>
              <a:rPr lang="en-US" sz="3600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600" b="1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Algoritmik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3708797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16;p72"/>
          <p:cNvSpPr/>
          <p:nvPr/>
        </p:nvSpPr>
        <p:spPr>
          <a:xfrm rot="13959577">
            <a:off x="1117879" y="3279962"/>
            <a:ext cx="4913539" cy="3022943"/>
          </a:xfrm>
          <a:custGeom>
            <a:avLst/>
            <a:gdLst/>
            <a:ahLst/>
            <a:cxnLst/>
            <a:rect l="l" t="t" r="r" b="b"/>
            <a:pathLst>
              <a:path w="59643" h="36694" extrusionOk="0">
                <a:moveTo>
                  <a:pt x="6271" y="15779"/>
                </a:moveTo>
                <a:cubicBezTo>
                  <a:pt x="9374" y="14178"/>
                  <a:pt x="17513" y="18347"/>
                  <a:pt x="23150" y="11676"/>
                </a:cubicBezTo>
                <a:cubicBezTo>
                  <a:pt x="28787" y="5004"/>
                  <a:pt x="30455" y="1"/>
                  <a:pt x="37327" y="2302"/>
                </a:cubicBezTo>
                <a:cubicBezTo>
                  <a:pt x="44198" y="4571"/>
                  <a:pt x="43064" y="13410"/>
                  <a:pt x="47601" y="15779"/>
                </a:cubicBezTo>
                <a:cubicBezTo>
                  <a:pt x="52104" y="18147"/>
                  <a:pt x="59643" y="31690"/>
                  <a:pt x="43364" y="34192"/>
                </a:cubicBezTo>
                <a:cubicBezTo>
                  <a:pt x="27120" y="36694"/>
                  <a:pt x="10441" y="33158"/>
                  <a:pt x="5204" y="27520"/>
                </a:cubicBezTo>
                <a:cubicBezTo>
                  <a:pt x="0" y="21883"/>
                  <a:pt x="3136" y="17380"/>
                  <a:pt x="6271" y="15779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" name="Google Shape;1542;p70"/>
          <p:cNvSpPr/>
          <p:nvPr/>
        </p:nvSpPr>
        <p:spPr>
          <a:xfrm>
            <a:off x="5337131" y="988715"/>
            <a:ext cx="2264661" cy="1997587"/>
          </a:xfrm>
          <a:custGeom>
            <a:avLst/>
            <a:gdLst/>
            <a:ahLst/>
            <a:cxnLst/>
            <a:rect l="l" t="t" r="r" b="b"/>
            <a:pathLst>
              <a:path w="13679" h="12066" extrusionOk="0">
                <a:moveTo>
                  <a:pt x="7541" y="1"/>
                </a:moveTo>
                <a:cubicBezTo>
                  <a:pt x="7109" y="1"/>
                  <a:pt x="6648" y="24"/>
                  <a:pt x="6157" y="68"/>
                </a:cubicBezTo>
                <a:cubicBezTo>
                  <a:pt x="1981" y="443"/>
                  <a:pt x="28" y="3173"/>
                  <a:pt x="1" y="6385"/>
                </a:cubicBezTo>
                <a:cubicBezTo>
                  <a:pt x="598" y="10109"/>
                  <a:pt x="2003" y="12066"/>
                  <a:pt x="5300" y="12066"/>
                </a:cubicBezTo>
                <a:cubicBezTo>
                  <a:pt x="5700" y="12066"/>
                  <a:pt x="6128" y="12037"/>
                  <a:pt x="6585" y="11979"/>
                </a:cubicBezTo>
                <a:cubicBezTo>
                  <a:pt x="10680" y="11470"/>
                  <a:pt x="13678" y="9516"/>
                  <a:pt x="12822" y="4297"/>
                </a:cubicBezTo>
                <a:cubicBezTo>
                  <a:pt x="12326" y="1256"/>
                  <a:pt x="10731" y="1"/>
                  <a:pt x="7541" y="1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" name="Google Shape;1543;p70"/>
          <p:cNvSpPr/>
          <p:nvPr/>
        </p:nvSpPr>
        <p:spPr>
          <a:xfrm rot="13587038">
            <a:off x="7641213" y="2895098"/>
            <a:ext cx="3403944" cy="3389830"/>
          </a:xfrm>
          <a:custGeom>
            <a:avLst/>
            <a:gdLst/>
            <a:ahLst/>
            <a:cxnLst/>
            <a:rect l="l" t="t" r="r" b="b"/>
            <a:pathLst>
              <a:path w="48235" h="48035" extrusionOk="0">
                <a:moveTo>
                  <a:pt x="3770" y="17379"/>
                </a:moveTo>
                <a:cubicBezTo>
                  <a:pt x="7573" y="20948"/>
                  <a:pt x="10108" y="20948"/>
                  <a:pt x="20515" y="21349"/>
                </a:cubicBezTo>
                <a:cubicBezTo>
                  <a:pt x="30956" y="21782"/>
                  <a:pt x="19314" y="35525"/>
                  <a:pt x="27520" y="41797"/>
                </a:cubicBezTo>
                <a:cubicBezTo>
                  <a:pt x="35726" y="48034"/>
                  <a:pt x="48235" y="37827"/>
                  <a:pt x="48235" y="26986"/>
                </a:cubicBezTo>
                <a:cubicBezTo>
                  <a:pt x="48235" y="16145"/>
                  <a:pt x="35026" y="0"/>
                  <a:pt x="18080" y="867"/>
                </a:cubicBezTo>
                <a:cubicBezTo>
                  <a:pt x="1135" y="1768"/>
                  <a:pt x="1" y="13843"/>
                  <a:pt x="3770" y="17379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9" name="Google Shape;1811;p34"/>
          <p:cNvGrpSpPr/>
          <p:nvPr/>
        </p:nvGrpSpPr>
        <p:grpSpPr>
          <a:xfrm>
            <a:off x="2846724" y="1619598"/>
            <a:ext cx="6579571" cy="4752178"/>
            <a:chOff x="1551000" y="452264"/>
            <a:chExt cx="6042000" cy="4363911"/>
          </a:xfrm>
        </p:grpSpPr>
        <p:sp>
          <p:nvSpPr>
            <p:cNvPr id="20" name="Google Shape;1812;p34"/>
            <p:cNvSpPr/>
            <p:nvPr/>
          </p:nvSpPr>
          <p:spPr>
            <a:xfrm>
              <a:off x="1551000" y="4440875"/>
              <a:ext cx="6042000" cy="375300"/>
            </a:xfrm>
            <a:prstGeom prst="ellipse">
              <a:avLst/>
            </a:prstGeom>
            <a:solidFill>
              <a:srgbClr val="2C3045">
                <a:alpha val="1556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grpSp>
          <p:nvGrpSpPr>
            <p:cNvPr id="21" name="Google Shape;1813;p34"/>
            <p:cNvGrpSpPr/>
            <p:nvPr/>
          </p:nvGrpSpPr>
          <p:grpSpPr>
            <a:xfrm>
              <a:off x="1705800" y="452264"/>
              <a:ext cx="5732400" cy="4147136"/>
              <a:chOff x="628875" y="452264"/>
              <a:chExt cx="5732400" cy="4147136"/>
            </a:xfrm>
          </p:grpSpPr>
          <p:sp>
            <p:nvSpPr>
              <p:cNvPr id="22" name="Google Shape;1814;p34"/>
              <p:cNvSpPr/>
              <p:nvPr/>
            </p:nvSpPr>
            <p:spPr>
              <a:xfrm>
                <a:off x="692753" y="617500"/>
                <a:ext cx="5598900" cy="3981900"/>
              </a:xfrm>
              <a:prstGeom prst="roundRect">
                <a:avLst>
                  <a:gd name="adj" fmla="val 5289"/>
                </a:avLst>
              </a:prstGeom>
              <a:solidFill>
                <a:schemeClr val="accent5">
                  <a:lumMod val="50000"/>
                </a:schemeClr>
              </a:solidFill>
              <a:ln w="12700"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24" name="Google Shape;1815;p34"/>
              <p:cNvSpPr/>
              <p:nvPr/>
            </p:nvSpPr>
            <p:spPr>
              <a:xfrm>
                <a:off x="628875" y="527550"/>
                <a:ext cx="5732400" cy="433500"/>
              </a:xfrm>
              <a:prstGeom prst="roundRect">
                <a:avLst>
                  <a:gd name="adj" fmla="val 13206"/>
                </a:avLst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grpSp>
            <p:nvGrpSpPr>
              <p:cNvPr id="25" name="Google Shape;1816;p34"/>
              <p:cNvGrpSpPr/>
              <p:nvPr/>
            </p:nvGrpSpPr>
            <p:grpSpPr>
              <a:xfrm>
                <a:off x="816950" y="452264"/>
                <a:ext cx="196200" cy="375250"/>
                <a:chOff x="816950" y="467150"/>
                <a:chExt cx="196200" cy="375250"/>
              </a:xfrm>
            </p:grpSpPr>
            <p:sp>
              <p:nvSpPr>
                <p:cNvPr id="66" name="Google Shape;1817;p34"/>
                <p:cNvSpPr/>
                <p:nvPr/>
              </p:nvSpPr>
              <p:spPr>
                <a:xfrm>
                  <a:off x="816950" y="646200"/>
                  <a:ext cx="196200" cy="196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  <p:sp>
              <p:nvSpPr>
                <p:cNvPr id="67" name="Google Shape;1818;p34"/>
                <p:cNvSpPr/>
                <p:nvPr/>
              </p:nvSpPr>
              <p:spPr>
                <a:xfrm>
                  <a:off x="871100" y="467150"/>
                  <a:ext cx="87900" cy="310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30" name="Google Shape;1819;p34"/>
              <p:cNvGrpSpPr/>
              <p:nvPr/>
            </p:nvGrpSpPr>
            <p:grpSpPr>
              <a:xfrm>
                <a:off x="1244763" y="452264"/>
                <a:ext cx="196200" cy="375250"/>
                <a:chOff x="816950" y="467150"/>
                <a:chExt cx="196200" cy="375250"/>
              </a:xfrm>
            </p:grpSpPr>
            <p:sp>
              <p:nvSpPr>
                <p:cNvPr id="64" name="Google Shape;1820;p34"/>
                <p:cNvSpPr/>
                <p:nvPr/>
              </p:nvSpPr>
              <p:spPr>
                <a:xfrm>
                  <a:off x="816950" y="646200"/>
                  <a:ext cx="196200" cy="196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  <p:sp>
              <p:nvSpPr>
                <p:cNvPr id="65" name="Google Shape;1821;p34"/>
                <p:cNvSpPr/>
                <p:nvPr/>
              </p:nvSpPr>
              <p:spPr>
                <a:xfrm>
                  <a:off x="871100" y="467150"/>
                  <a:ext cx="87900" cy="310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31" name="Google Shape;1822;p34"/>
              <p:cNvGrpSpPr/>
              <p:nvPr/>
            </p:nvGrpSpPr>
            <p:grpSpPr>
              <a:xfrm>
                <a:off x="1672575" y="452264"/>
                <a:ext cx="196200" cy="375250"/>
                <a:chOff x="816950" y="467150"/>
                <a:chExt cx="196200" cy="375250"/>
              </a:xfrm>
            </p:grpSpPr>
            <p:sp>
              <p:nvSpPr>
                <p:cNvPr id="62" name="Google Shape;1823;p34"/>
                <p:cNvSpPr/>
                <p:nvPr/>
              </p:nvSpPr>
              <p:spPr>
                <a:xfrm>
                  <a:off x="816950" y="646200"/>
                  <a:ext cx="196200" cy="196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  <p:sp>
              <p:nvSpPr>
                <p:cNvPr id="63" name="Google Shape;1824;p34"/>
                <p:cNvSpPr/>
                <p:nvPr/>
              </p:nvSpPr>
              <p:spPr>
                <a:xfrm>
                  <a:off x="871100" y="467150"/>
                  <a:ext cx="87900" cy="310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32" name="Google Shape;1825;p34"/>
              <p:cNvGrpSpPr/>
              <p:nvPr/>
            </p:nvGrpSpPr>
            <p:grpSpPr>
              <a:xfrm>
                <a:off x="2100388" y="452264"/>
                <a:ext cx="196200" cy="375250"/>
                <a:chOff x="816950" y="467150"/>
                <a:chExt cx="196200" cy="375250"/>
              </a:xfrm>
            </p:grpSpPr>
            <p:sp>
              <p:nvSpPr>
                <p:cNvPr id="60" name="Google Shape;1826;p34"/>
                <p:cNvSpPr/>
                <p:nvPr/>
              </p:nvSpPr>
              <p:spPr>
                <a:xfrm>
                  <a:off x="816950" y="646200"/>
                  <a:ext cx="196200" cy="196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  <p:sp>
              <p:nvSpPr>
                <p:cNvPr id="61" name="Google Shape;1827;p34"/>
                <p:cNvSpPr/>
                <p:nvPr/>
              </p:nvSpPr>
              <p:spPr>
                <a:xfrm>
                  <a:off x="871100" y="467150"/>
                  <a:ext cx="87900" cy="310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33" name="Google Shape;1828;p34"/>
              <p:cNvGrpSpPr/>
              <p:nvPr/>
            </p:nvGrpSpPr>
            <p:grpSpPr>
              <a:xfrm>
                <a:off x="2528200" y="452264"/>
                <a:ext cx="196200" cy="375250"/>
                <a:chOff x="816950" y="467150"/>
                <a:chExt cx="196200" cy="375250"/>
              </a:xfrm>
            </p:grpSpPr>
            <p:sp>
              <p:nvSpPr>
                <p:cNvPr id="58" name="Google Shape;1829;p34"/>
                <p:cNvSpPr/>
                <p:nvPr/>
              </p:nvSpPr>
              <p:spPr>
                <a:xfrm>
                  <a:off x="816950" y="646200"/>
                  <a:ext cx="196200" cy="196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  <p:sp>
              <p:nvSpPr>
                <p:cNvPr id="59" name="Google Shape;1830;p34"/>
                <p:cNvSpPr/>
                <p:nvPr/>
              </p:nvSpPr>
              <p:spPr>
                <a:xfrm>
                  <a:off x="871100" y="467150"/>
                  <a:ext cx="87900" cy="310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34" name="Google Shape;1831;p34"/>
              <p:cNvGrpSpPr/>
              <p:nvPr/>
            </p:nvGrpSpPr>
            <p:grpSpPr>
              <a:xfrm>
                <a:off x="2956013" y="452264"/>
                <a:ext cx="196200" cy="375250"/>
                <a:chOff x="816950" y="467150"/>
                <a:chExt cx="196200" cy="375250"/>
              </a:xfrm>
            </p:grpSpPr>
            <p:sp>
              <p:nvSpPr>
                <p:cNvPr id="56" name="Google Shape;1832;p34"/>
                <p:cNvSpPr/>
                <p:nvPr/>
              </p:nvSpPr>
              <p:spPr>
                <a:xfrm>
                  <a:off x="816950" y="646200"/>
                  <a:ext cx="196200" cy="196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  <p:sp>
              <p:nvSpPr>
                <p:cNvPr id="57" name="Google Shape;1833;p34"/>
                <p:cNvSpPr/>
                <p:nvPr/>
              </p:nvSpPr>
              <p:spPr>
                <a:xfrm>
                  <a:off x="871100" y="467150"/>
                  <a:ext cx="87900" cy="310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35" name="Google Shape;1834;p34"/>
              <p:cNvGrpSpPr/>
              <p:nvPr/>
            </p:nvGrpSpPr>
            <p:grpSpPr>
              <a:xfrm>
                <a:off x="3383825" y="452264"/>
                <a:ext cx="196200" cy="375250"/>
                <a:chOff x="816950" y="467150"/>
                <a:chExt cx="196200" cy="375250"/>
              </a:xfrm>
            </p:grpSpPr>
            <p:sp>
              <p:nvSpPr>
                <p:cNvPr id="54" name="Google Shape;1835;p34"/>
                <p:cNvSpPr/>
                <p:nvPr/>
              </p:nvSpPr>
              <p:spPr>
                <a:xfrm>
                  <a:off x="816950" y="646200"/>
                  <a:ext cx="196200" cy="196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  <p:sp>
              <p:nvSpPr>
                <p:cNvPr id="55" name="Google Shape;1836;p34"/>
                <p:cNvSpPr/>
                <p:nvPr/>
              </p:nvSpPr>
              <p:spPr>
                <a:xfrm>
                  <a:off x="871100" y="467150"/>
                  <a:ext cx="87900" cy="310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36" name="Google Shape;1837;p34"/>
              <p:cNvGrpSpPr/>
              <p:nvPr/>
            </p:nvGrpSpPr>
            <p:grpSpPr>
              <a:xfrm>
                <a:off x="3811638" y="452264"/>
                <a:ext cx="196200" cy="375250"/>
                <a:chOff x="816950" y="467150"/>
                <a:chExt cx="196200" cy="375250"/>
              </a:xfrm>
            </p:grpSpPr>
            <p:sp>
              <p:nvSpPr>
                <p:cNvPr id="52" name="Google Shape;1838;p34"/>
                <p:cNvSpPr/>
                <p:nvPr/>
              </p:nvSpPr>
              <p:spPr>
                <a:xfrm>
                  <a:off x="816950" y="646200"/>
                  <a:ext cx="196200" cy="196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  <p:sp>
              <p:nvSpPr>
                <p:cNvPr id="53" name="Google Shape;1839;p34"/>
                <p:cNvSpPr/>
                <p:nvPr/>
              </p:nvSpPr>
              <p:spPr>
                <a:xfrm>
                  <a:off x="871100" y="467150"/>
                  <a:ext cx="87900" cy="310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37" name="Google Shape;1840;p34"/>
              <p:cNvGrpSpPr/>
              <p:nvPr/>
            </p:nvGrpSpPr>
            <p:grpSpPr>
              <a:xfrm>
                <a:off x="4239450" y="452264"/>
                <a:ext cx="196200" cy="375250"/>
                <a:chOff x="816950" y="467150"/>
                <a:chExt cx="196200" cy="375250"/>
              </a:xfrm>
            </p:grpSpPr>
            <p:sp>
              <p:nvSpPr>
                <p:cNvPr id="50" name="Google Shape;1841;p34"/>
                <p:cNvSpPr/>
                <p:nvPr/>
              </p:nvSpPr>
              <p:spPr>
                <a:xfrm>
                  <a:off x="816950" y="646200"/>
                  <a:ext cx="196200" cy="196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  <p:sp>
              <p:nvSpPr>
                <p:cNvPr id="51" name="Google Shape;1842;p34"/>
                <p:cNvSpPr/>
                <p:nvPr/>
              </p:nvSpPr>
              <p:spPr>
                <a:xfrm>
                  <a:off x="871100" y="467150"/>
                  <a:ext cx="87900" cy="310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38" name="Google Shape;1843;p34"/>
              <p:cNvGrpSpPr/>
              <p:nvPr/>
            </p:nvGrpSpPr>
            <p:grpSpPr>
              <a:xfrm>
                <a:off x="4667263" y="452264"/>
                <a:ext cx="196200" cy="375250"/>
                <a:chOff x="816950" y="467150"/>
                <a:chExt cx="196200" cy="375250"/>
              </a:xfrm>
            </p:grpSpPr>
            <p:sp>
              <p:nvSpPr>
                <p:cNvPr id="48" name="Google Shape;1844;p34"/>
                <p:cNvSpPr/>
                <p:nvPr/>
              </p:nvSpPr>
              <p:spPr>
                <a:xfrm>
                  <a:off x="816950" y="646200"/>
                  <a:ext cx="196200" cy="196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  <p:sp>
              <p:nvSpPr>
                <p:cNvPr id="49" name="Google Shape;1845;p34"/>
                <p:cNvSpPr/>
                <p:nvPr/>
              </p:nvSpPr>
              <p:spPr>
                <a:xfrm>
                  <a:off x="871100" y="467150"/>
                  <a:ext cx="87900" cy="310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39" name="Google Shape;1846;p34"/>
              <p:cNvGrpSpPr/>
              <p:nvPr/>
            </p:nvGrpSpPr>
            <p:grpSpPr>
              <a:xfrm>
                <a:off x="5095075" y="452264"/>
                <a:ext cx="196200" cy="375250"/>
                <a:chOff x="816950" y="467150"/>
                <a:chExt cx="196200" cy="375250"/>
              </a:xfrm>
            </p:grpSpPr>
            <p:sp>
              <p:nvSpPr>
                <p:cNvPr id="46" name="Google Shape;1847;p34"/>
                <p:cNvSpPr/>
                <p:nvPr/>
              </p:nvSpPr>
              <p:spPr>
                <a:xfrm>
                  <a:off x="816950" y="646200"/>
                  <a:ext cx="196200" cy="196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  <p:sp>
              <p:nvSpPr>
                <p:cNvPr id="47" name="Google Shape;1848;p34"/>
                <p:cNvSpPr/>
                <p:nvPr/>
              </p:nvSpPr>
              <p:spPr>
                <a:xfrm>
                  <a:off x="871100" y="467150"/>
                  <a:ext cx="87900" cy="310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40" name="Google Shape;1849;p34"/>
              <p:cNvGrpSpPr/>
              <p:nvPr/>
            </p:nvGrpSpPr>
            <p:grpSpPr>
              <a:xfrm>
                <a:off x="5522888" y="452264"/>
                <a:ext cx="196200" cy="375250"/>
                <a:chOff x="816950" y="467150"/>
                <a:chExt cx="196200" cy="375250"/>
              </a:xfrm>
            </p:grpSpPr>
            <p:sp>
              <p:nvSpPr>
                <p:cNvPr id="44" name="Google Shape;1850;p34"/>
                <p:cNvSpPr/>
                <p:nvPr/>
              </p:nvSpPr>
              <p:spPr>
                <a:xfrm>
                  <a:off x="816950" y="646200"/>
                  <a:ext cx="196200" cy="196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  <p:sp>
              <p:nvSpPr>
                <p:cNvPr id="45" name="Google Shape;1851;p34"/>
                <p:cNvSpPr/>
                <p:nvPr/>
              </p:nvSpPr>
              <p:spPr>
                <a:xfrm>
                  <a:off x="871100" y="467150"/>
                  <a:ext cx="87900" cy="310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41" name="Google Shape;1852;p34"/>
              <p:cNvGrpSpPr/>
              <p:nvPr/>
            </p:nvGrpSpPr>
            <p:grpSpPr>
              <a:xfrm>
                <a:off x="5950700" y="452264"/>
                <a:ext cx="196200" cy="375250"/>
                <a:chOff x="816950" y="467150"/>
                <a:chExt cx="196200" cy="375250"/>
              </a:xfrm>
            </p:grpSpPr>
            <p:sp>
              <p:nvSpPr>
                <p:cNvPr id="42" name="Google Shape;1853;p34"/>
                <p:cNvSpPr/>
                <p:nvPr/>
              </p:nvSpPr>
              <p:spPr>
                <a:xfrm>
                  <a:off x="816950" y="646200"/>
                  <a:ext cx="196200" cy="196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  <p:sp>
              <p:nvSpPr>
                <p:cNvPr id="43" name="Google Shape;1854;p34"/>
                <p:cNvSpPr/>
                <p:nvPr/>
              </p:nvSpPr>
              <p:spPr>
                <a:xfrm>
                  <a:off x="871100" y="467150"/>
                  <a:ext cx="87900" cy="310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</p:grpSp>
        </p:grpSp>
      </p:grpSp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3260780" y="2405027"/>
            <a:ext cx="5745201" cy="2507530"/>
          </a:xfrm>
        </p:spPr>
        <p:txBody>
          <a:bodyPr anchor="ctr">
            <a:noAutofit/>
          </a:bodyPr>
          <a:lstStyle/>
          <a:p>
            <a:pPr marL="0" indent="0" algn="ctr">
              <a:buNone/>
            </a:pPr>
            <a:r>
              <a:rPr lang="en-US" sz="20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Berpikir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komputasional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atau </a:t>
            </a:r>
            <a:r>
              <a:rPr lang="en-US" sz="2000" i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computational thinking </a:t>
            </a:r>
            <a:r>
              <a:rPr lang="en-US" sz="20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merupakan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metode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menyelesaikan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masalah-masalah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dengan </a:t>
            </a:r>
            <a:r>
              <a:rPr lang="en-US" sz="20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cara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menerapkan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model </a:t>
            </a:r>
            <a:r>
              <a:rPr lang="en-US" sz="20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ilmu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komputer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(</a:t>
            </a:r>
            <a:r>
              <a:rPr lang="en-US" sz="20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informatika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 yang </a:t>
            </a:r>
            <a:r>
              <a:rPr lang="en-US" sz="20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menuntut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berpola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pikir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runtut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0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teratur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detail, </a:t>
            </a:r>
            <a:r>
              <a:rPr lang="en-US" sz="20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jelas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memiliki </a:t>
            </a:r>
            <a:r>
              <a:rPr lang="en-US" sz="20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nilai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i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input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i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output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sz="20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dihasilkan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r>
              <a:rPr lang="en-US" sz="20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Nilai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sz="20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diinputkan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0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diolah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dihasilkan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merupakan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sebuah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data yang </a:t>
            </a:r>
            <a:r>
              <a:rPr lang="en-US" sz="20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dibaca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0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dihitung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dianalisis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523491" y="4984200"/>
            <a:ext cx="27809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Data </a:t>
            </a:r>
            <a:r>
              <a:rPr lang="en-US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Kuantitatif</a:t>
            </a:r>
            <a:endParaRPr lang="en-US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929125" y="5474031"/>
            <a:ext cx="27809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Data </a:t>
            </a:r>
            <a:r>
              <a:rPr lang="en-US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Kualitatif</a:t>
            </a:r>
            <a:endParaRPr lang="en-US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3295366" y="5315651"/>
            <a:ext cx="5653646" cy="259337"/>
            <a:chOff x="2047313" y="5166818"/>
            <a:chExt cx="8097374" cy="371433"/>
          </a:xfrm>
        </p:grpSpPr>
        <p:cxnSp>
          <p:nvCxnSpPr>
            <p:cNvPr id="23" name="Straight Connector 22"/>
            <p:cNvCxnSpPr/>
            <p:nvPr/>
          </p:nvCxnSpPr>
          <p:spPr>
            <a:xfrm>
              <a:off x="2231136" y="5354428"/>
              <a:ext cx="7729728" cy="0"/>
            </a:xfrm>
            <a:prstGeom prst="line">
              <a:avLst/>
            </a:prstGeom>
            <a:ln w="5715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Oval 27"/>
            <p:cNvSpPr/>
            <p:nvPr/>
          </p:nvSpPr>
          <p:spPr>
            <a:xfrm>
              <a:off x="2047313" y="5170605"/>
              <a:ext cx="367646" cy="367646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9777041" y="5166818"/>
              <a:ext cx="367646" cy="367646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10" name="Google Shape;2837;p133"/>
          <p:cNvGrpSpPr/>
          <p:nvPr/>
        </p:nvGrpSpPr>
        <p:grpSpPr>
          <a:xfrm>
            <a:off x="838201" y="317167"/>
            <a:ext cx="4723616" cy="1261974"/>
            <a:chOff x="4411970" y="4340222"/>
            <a:chExt cx="908101" cy="242681"/>
          </a:xfrm>
        </p:grpSpPr>
        <p:sp>
          <p:nvSpPr>
            <p:cNvPr id="11" name="Google Shape;2838;p133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12" name="Google Shape;2839;p133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noProof="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1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.</a:t>
              </a:r>
              <a:endParaRPr kumimoji="0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13" name="Google Shape;2840;p133"/>
            <p:cNvSpPr/>
            <p:nvPr/>
          </p:nvSpPr>
          <p:spPr>
            <a:xfrm>
              <a:off x="4533392" y="4383748"/>
              <a:ext cx="786679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2231136" y="545665"/>
            <a:ext cx="31093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8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Jenis</a:t>
            </a:r>
            <a:r>
              <a:rPr lang="en-US" sz="28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data dalam </a:t>
            </a:r>
            <a:r>
              <a:rPr lang="en-US" sz="28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bilangan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494434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oogle Shape;2837;p133"/>
          <p:cNvGrpSpPr/>
          <p:nvPr/>
        </p:nvGrpSpPr>
        <p:grpSpPr>
          <a:xfrm>
            <a:off x="838203" y="317167"/>
            <a:ext cx="5577211" cy="1261974"/>
            <a:chOff x="4411970" y="4340222"/>
            <a:chExt cx="1072202" cy="242681"/>
          </a:xfrm>
        </p:grpSpPr>
        <p:sp>
          <p:nvSpPr>
            <p:cNvPr id="11" name="Google Shape;2838;p133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Google Shape;2839;p133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noProof="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2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.</a:t>
              </a:r>
              <a:endParaRPr kumimoji="0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sp>
          <p:nvSpPr>
            <p:cNvPr id="13" name="Google Shape;2840;p133"/>
            <p:cNvSpPr/>
            <p:nvPr/>
          </p:nvSpPr>
          <p:spPr>
            <a:xfrm>
              <a:off x="4533392" y="4380164"/>
              <a:ext cx="950780" cy="202739"/>
            </a:xfrm>
            <a:custGeom>
              <a:avLst/>
              <a:gdLst>
                <a:gd name="connsiteX0" fmla="*/ 2798 w 12086"/>
                <a:gd name="connsiteY0" fmla="*/ 0 h 9998"/>
                <a:gd name="connsiteX1" fmla="*/ 1398 w 12086"/>
                <a:gd name="connsiteY1" fmla="*/ 4621 h 9998"/>
                <a:gd name="connsiteX2" fmla="*/ 0 w 12086"/>
                <a:gd name="connsiteY2" fmla="*/ 9242 h 9998"/>
                <a:gd name="connsiteX3" fmla="*/ 0 w 12086"/>
                <a:gd name="connsiteY3" fmla="*/ 9998 h 9998"/>
                <a:gd name="connsiteX4" fmla="*/ 832 w 12086"/>
                <a:gd name="connsiteY4" fmla="*/ 9242 h 9998"/>
                <a:gd name="connsiteX5" fmla="*/ 8591 w 12086"/>
                <a:gd name="connsiteY5" fmla="*/ 9242 h 9998"/>
                <a:gd name="connsiteX6" fmla="*/ 12086 w 12086"/>
                <a:gd name="connsiteY6" fmla="*/ 4559 h 9998"/>
                <a:gd name="connsiteX7" fmla="*/ 8556 w 12086"/>
                <a:gd name="connsiteY7" fmla="*/ 0 h 9998"/>
                <a:gd name="connsiteX8" fmla="*/ 2798 w 12086"/>
                <a:gd name="connsiteY8" fmla="*/ 0 h 9998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7108 w 10000"/>
                <a:gd name="connsiteY5" fmla="*/ 9426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  <a:gd name="connsiteX0" fmla="*/ 2315 w 10000"/>
                <a:gd name="connsiteY0" fmla="*/ 182 h 10182"/>
                <a:gd name="connsiteX1" fmla="*/ 1157 w 10000"/>
                <a:gd name="connsiteY1" fmla="*/ 4804 h 10182"/>
                <a:gd name="connsiteX2" fmla="*/ 0 w 10000"/>
                <a:gd name="connsiteY2" fmla="*/ 9426 h 10182"/>
                <a:gd name="connsiteX3" fmla="*/ 0 w 10000"/>
                <a:gd name="connsiteY3" fmla="*/ 10182 h 10182"/>
                <a:gd name="connsiteX4" fmla="*/ 688 w 10000"/>
                <a:gd name="connsiteY4" fmla="*/ 9426 h 10182"/>
                <a:gd name="connsiteX5" fmla="*/ 8995 w 10000"/>
                <a:gd name="connsiteY5" fmla="*/ 9517 h 10182"/>
                <a:gd name="connsiteX6" fmla="*/ 10000 w 10000"/>
                <a:gd name="connsiteY6" fmla="*/ 4742 h 10182"/>
                <a:gd name="connsiteX7" fmla="*/ 8947 w 10000"/>
                <a:gd name="connsiteY7" fmla="*/ 0 h 10182"/>
                <a:gd name="connsiteX8" fmla="*/ 2315 w 10000"/>
                <a:gd name="connsiteY8" fmla="*/ 182 h 10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000" h="10182" extrusionOk="0">
                  <a:moveTo>
                    <a:pt x="2315" y="182"/>
                  </a:moveTo>
                  <a:cubicBezTo>
                    <a:pt x="1675" y="182"/>
                    <a:pt x="1157" y="2251"/>
                    <a:pt x="1157" y="4804"/>
                  </a:cubicBezTo>
                  <a:cubicBezTo>
                    <a:pt x="1157" y="7357"/>
                    <a:pt x="639" y="9426"/>
                    <a:pt x="0" y="9426"/>
                  </a:cubicBezTo>
                  <a:lnTo>
                    <a:pt x="0" y="10182"/>
                  </a:lnTo>
                  <a:cubicBezTo>
                    <a:pt x="242" y="10182"/>
                    <a:pt x="480" y="9922"/>
                    <a:pt x="688" y="9426"/>
                  </a:cubicBezTo>
                  <a:lnTo>
                    <a:pt x="8995" y="9517"/>
                  </a:lnTo>
                  <a:cubicBezTo>
                    <a:pt x="9641" y="9517"/>
                    <a:pt x="10007" y="7319"/>
                    <a:pt x="10000" y="4742"/>
                  </a:cubicBezTo>
                  <a:cubicBezTo>
                    <a:pt x="9992" y="2193"/>
                    <a:pt x="9585" y="0"/>
                    <a:pt x="8947" y="0"/>
                  </a:cubicBezTo>
                  <a:lnTo>
                    <a:pt x="2315" y="182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5712642" y="2079660"/>
            <a:ext cx="4854805" cy="3638921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anchor="ctr">
            <a:normAutofit fontScale="92500" lnSpcReduction="20000"/>
          </a:bodyPr>
          <a:lstStyle/>
          <a:p>
            <a:pPr marL="0" indent="0" algn="just">
              <a:buNone/>
            </a:pP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 algn="just">
              <a:buNone/>
            </a:pP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Konsep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CT atau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Computational Thinking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</a:p>
          <a:p>
            <a:pPr marL="0" indent="0" algn="ctr">
              <a:buNone/>
            </a:pPr>
            <a:r>
              <a:rPr lang="en-US" sz="2200" dirty="0" err="1">
                <a:latin typeface="Cambria" panose="02040503050406030204" pitchFamily="18" charset="0"/>
                <a:ea typeface="Cambria" panose="02040503050406030204" pitchFamily="18" charset="0"/>
              </a:rPr>
              <a:t>pertama</a:t>
            </a:r>
            <a:r>
              <a:rPr lang="en-US" sz="2200" dirty="0">
                <a:latin typeface="Cambria" panose="02040503050406030204" pitchFamily="18" charset="0"/>
                <a:ea typeface="Cambria" panose="02040503050406030204" pitchFamily="18" charset="0"/>
              </a:rPr>
              <a:t> kali </a:t>
            </a:r>
            <a:r>
              <a:rPr lang="en-US" sz="2200" dirty="0" err="1">
                <a:latin typeface="Cambria" panose="02040503050406030204" pitchFamily="18" charset="0"/>
                <a:ea typeface="Cambria" panose="02040503050406030204" pitchFamily="18" charset="0"/>
              </a:rPr>
              <a:t>diperkenalkan</a:t>
            </a:r>
            <a:r>
              <a:rPr lang="en-US" sz="2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latin typeface="Cambria" panose="02040503050406030204" pitchFamily="18" charset="0"/>
                <a:ea typeface="Cambria" panose="02040503050406030204" pitchFamily="18" charset="0"/>
              </a:rPr>
              <a:t>oleh</a:t>
            </a:r>
            <a:r>
              <a:rPr lang="en-US" sz="2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b="1" dirty="0">
                <a:latin typeface="Cambria" panose="02040503050406030204" pitchFamily="18" charset="0"/>
                <a:ea typeface="Cambria" panose="02040503050406030204" pitchFamily="18" charset="0"/>
              </a:rPr>
              <a:t>Jeannette Wing </a:t>
            </a:r>
            <a:r>
              <a:rPr lang="en-US" sz="2200" dirty="0">
                <a:latin typeface="Cambria" panose="02040503050406030204" pitchFamily="18" charset="0"/>
                <a:ea typeface="Cambria" panose="02040503050406030204" pitchFamily="18" charset="0"/>
              </a:rPr>
              <a:t>pada </a:t>
            </a:r>
            <a:r>
              <a:rPr lang="en-US" sz="2200" dirty="0" err="1">
                <a:latin typeface="Cambria" panose="02040503050406030204" pitchFamily="18" charset="0"/>
                <a:ea typeface="Cambria" panose="02040503050406030204" pitchFamily="18" charset="0"/>
              </a:rPr>
              <a:t>Maret</a:t>
            </a:r>
            <a:r>
              <a:rPr lang="en-US" sz="2200" dirty="0">
                <a:latin typeface="Cambria" panose="02040503050406030204" pitchFamily="18" charset="0"/>
                <a:ea typeface="Cambria" panose="02040503050406030204" pitchFamily="18" charset="0"/>
              </a:rPr>
              <a:t> 2006 </a:t>
            </a:r>
            <a:r>
              <a:rPr lang="en-US" sz="2200" dirty="0" err="1">
                <a:latin typeface="Cambria" panose="02040503050406030204" pitchFamily="18" charset="0"/>
                <a:ea typeface="Cambria" panose="02040503050406030204" pitchFamily="18" charset="0"/>
              </a:rPr>
              <a:t>sebagai</a:t>
            </a:r>
            <a:r>
              <a:rPr lang="en-US" sz="2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latin typeface="Cambria" panose="02040503050406030204" pitchFamily="18" charset="0"/>
                <a:ea typeface="Cambria" panose="02040503050406030204" pitchFamily="18" charset="0"/>
              </a:rPr>
              <a:t>bentuk</a:t>
            </a:r>
            <a:r>
              <a:rPr lang="en-US" sz="2200" dirty="0">
                <a:latin typeface="Cambria" panose="02040503050406030204" pitchFamily="18" charset="0"/>
                <a:ea typeface="Cambria" panose="02040503050406030204" pitchFamily="18" charset="0"/>
              </a:rPr>
              <a:t> model </a:t>
            </a:r>
            <a:r>
              <a:rPr lang="en-US" sz="2200" dirty="0" err="1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sz="2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latin typeface="Cambria" panose="02040503050406030204" pitchFamily="18" charset="0"/>
                <a:ea typeface="Cambria" panose="02040503050406030204" pitchFamily="18" charset="0"/>
              </a:rPr>
              <a:t>mekanisme</a:t>
            </a:r>
            <a:r>
              <a:rPr lang="en-US" sz="2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latin typeface="Cambria" panose="02040503050406030204" pitchFamily="18" charset="0"/>
                <a:ea typeface="Cambria" panose="02040503050406030204" pitchFamily="18" charset="0"/>
              </a:rPr>
              <a:t>penyelesaian</a:t>
            </a:r>
            <a:r>
              <a:rPr lang="en-US" sz="2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latin typeface="Cambria" panose="02040503050406030204" pitchFamily="18" charset="0"/>
                <a:ea typeface="Cambria" panose="02040503050406030204" pitchFamily="18" charset="0"/>
              </a:rPr>
              <a:t>masalah</a:t>
            </a:r>
            <a:r>
              <a:rPr lang="en-US" sz="2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latin typeface="Cambria" panose="02040503050406030204" pitchFamily="18" charset="0"/>
                <a:ea typeface="Cambria" panose="02040503050406030204" pitchFamily="18" charset="0"/>
              </a:rPr>
              <a:t>melalui</a:t>
            </a:r>
            <a:r>
              <a:rPr lang="en-US" sz="2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latin typeface="Cambria" panose="02040503050406030204" pitchFamily="18" charset="0"/>
                <a:ea typeface="Cambria" panose="02040503050406030204" pitchFamily="18" charset="0"/>
              </a:rPr>
              <a:t>tahapan</a:t>
            </a:r>
            <a:r>
              <a:rPr lang="en-US" sz="2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latin typeface="Cambria" panose="02040503050406030204" pitchFamily="18" charset="0"/>
                <a:ea typeface="Cambria" panose="02040503050406030204" pitchFamily="18" charset="0"/>
              </a:rPr>
              <a:t>analisis</a:t>
            </a:r>
            <a:r>
              <a:rPr lang="en-US" sz="2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latin typeface="Cambria" panose="02040503050406030204" pitchFamily="18" charset="0"/>
                <a:ea typeface="Cambria" panose="02040503050406030204" pitchFamily="18" charset="0"/>
              </a:rPr>
              <a:t>masalah</a:t>
            </a:r>
            <a:r>
              <a:rPr lang="en-US" sz="2200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200" dirty="0" err="1">
                <a:latin typeface="Cambria" panose="02040503050406030204" pitchFamily="18" charset="0"/>
                <a:ea typeface="Cambria" panose="02040503050406030204" pitchFamily="18" charset="0"/>
              </a:rPr>
              <a:t>desain</a:t>
            </a:r>
            <a:r>
              <a:rPr lang="en-US" sz="2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latin typeface="Cambria" panose="02040503050406030204" pitchFamily="18" charset="0"/>
                <a:ea typeface="Cambria" panose="02040503050406030204" pitchFamily="18" charset="0"/>
              </a:rPr>
              <a:t>sistem</a:t>
            </a:r>
            <a:r>
              <a:rPr lang="en-US" sz="2200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200" dirty="0" err="1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sz="2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latin typeface="Cambria" panose="02040503050406030204" pitchFamily="18" charset="0"/>
                <a:ea typeface="Cambria" panose="02040503050406030204" pitchFamily="18" charset="0"/>
              </a:rPr>
              <a:t>implementasi</a:t>
            </a:r>
            <a:r>
              <a:rPr lang="en-US" sz="2200" dirty="0">
                <a:latin typeface="Cambria" panose="02040503050406030204" pitchFamily="18" charset="0"/>
                <a:ea typeface="Cambria" panose="02040503050406030204" pitchFamily="18" charset="0"/>
              </a:rPr>
              <a:t> menggunakan </a:t>
            </a:r>
            <a:r>
              <a:rPr lang="en-US" sz="2200" dirty="0" err="1">
                <a:latin typeface="Cambria" panose="02040503050406030204" pitchFamily="18" charset="0"/>
                <a:ea typeface="Cambria" panose="02040503050406030204" pitchFamily="18" charset="0"/>
              </a:rPr>
              <a:t>pendekatan</a:t>
            </a:r>
            <a:r>
              <a:rPr lang="en-US" sz="2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latin typeface="Cambria" panose="02040503050406030204" pitchFamily="18" charset="0"/>
                <a:ea typeface="Cambria" panose="02040503050406030204" pitchFamily="18" charset="0"/>
              </a:rPr>
              <a:t>ilmu</a:t>
            </a:r>
            <a:r>
              <a:rPr lang="en-US" sz="2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latin typeface="Cambria" panose="02040503050406030204" pitchFamily="18" charset="0"/>
                <a:ea typeface="Cambria" panose="02040503050406030204" pitchFamily="18" charset="0"/>
              </a:rPr>
              <a:t>komputer</a:t>
            </a:r>
            <a:r>
              <a:rPr lang="en-US" sz="2200" dirty="0">
                <a:latin typeface="Cambria" panose="02040503050406030204" pitchFamily="18" charset="0"/>
                <a:ea typeface="Cambria" panose="02040503050406030204" pitchFamily="18" charset="0"/>
              </a:rPr>
              <a:t> dengan </a:t>
            </a:r>
            <a:r>
              <a:rPr lang="en-US" sz="2200" dirty="0" err="1">
                <a:latin typeface="Cambria" panose="02040503050406030204" pitchFamily="18" charset="0"/>
                <a:ea typeface="Cambria" panose="02040503050406030204" pitchFamily="18" charset="0"/>
              </a:rPr>
              <a:t>tujuan</a:t>
            </a:r>
            <a:r>
              <a:rPr lang="en-US" sz="2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latin typeface="Cambria" panose="02040503050406030204" pitchFamily="18" charset="0"/>
                <a:ea typeface="Cambria" panose="02040503050406030204" pitchFamily="18" charset="0"/>
              </a:rPr>
              <a:t>efektivitas</a:t>
            </a:r>
            <a:r>
              <a:rPr lang="en-US" sz="2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sz="2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latin typeface="Cambria" panose="02040503050406030204" pitchFamily="18" charset="0"/>
                <a:ea typeface="Cambria" panose="02040503050406030204" pitchFamily="18" charset="0"/>
              </a:rPr>
              <a:t>kecepatan</a:t>
            </a:r>
            <a:r>
              <a:rPr lang="en-US" sz="2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latin typeface="Cambria" panose="02040503050406030204" pitchFamily="18" charset="0"/>
                <a:ea typeface="Cambria" panose="02040503050406030204" pitchFamily="18" charset="0"/>
              </a:rPr>
              <a:t>pengambilan</a:t>
            </a:r>
            <a:r>
              <a:rPr lang="en-US" sz="2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latin typeface="Cambria" panose="02040503050406030204" pitchFamily="18" charset="0"/>
                <a:ea typeface="Cambria" panose="02040503050406030204" pitchFamily="18" charset="0"/>
              </a:rPr>
              <a:t>keputusan</a:t>
            </a:r>
            <a:r>
              <a:rPr lang="en-US" sz="2200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pPr marL="0" indent="0" algn="just">
              <a:buNone/>
            </a:pPr>
            <a:endParaRPr lang="en-US" sz="22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231135" y="545665"/>
            <a:ext cx="432992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8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Teknologi</a:t>
            </a:r>
            <a:r>
              <a:rPr lang="en-US" sz="28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Computational Thinking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2075" y="2071220"/>
            <a:ext cx="4020134" cy="3417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839042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ounded Rectangle 36"/>
          <p:cNvSpPr/>
          <p:nvPr/>
        </p:nvSpPr>
        <p:spPr>
          <a:xfrm>
            <a:off x="837652" y="593756"/>
            <a:ext cx="10501459" cy="6264244"/>
          </a:xfrm>
          <a:prstGeom prst="roundRect">
            <a:avLst>
              <a:gd name="adj" fmla="val 12483"/>
            </a:avLst>
          </a:prstGeom>
          <a:noFill/>
          <a:ln w="76200">
            <a:solidFill>
              <a:schemeClr val="accent6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ounded Rectangle 35"/>
          <p:cNvSpPr/>
          <p:nvPr/>
        </p:nvSpPr>
        <p:spPr>
          <a:xfrm>
            <a:off x="1393834" y="1225485"/>
            <a:ext cx="9389097" cy="5632515"/>
          </a:xfrm>
          <a:prstGeom prst="roundRect">
            <a:avLst>
              <a:gd name="adj" fmla="val 12483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2223519" y="644071"/>
            <a:ext cx="77297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>
                <a:latin typeface="Cambria" panose="02040503050406030204" pitchFamily="18" charset="0"/>
                <a:ea typeface="Cambria" panose="02040503050406030204" pitchFamily="18" charset="0"/>
              </a:rPr>
              <a:t>Elemen</a:t>
            </a: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i="1" dirty="0">
                <a:latin typeface="Cambria" panose="02040503050406030204" pitchFamily="18" charset="0"/>
                <a:ea typeface="Cambria" panose="02040503050406030204" pitchFamily="18" charset="0"/>
              </a:rPr>
              <a:t>computational thinking</a:t>
            </a:r>
          </a:p>
        </p:txBody>
      </p:sp>
      <p:grpSp>
        <p:nvGrpSpPr>
          <p:cNvPr id="35" name="Group 34"/>
          <p:cNvGrpSpPr/>
          <p:nvPr/>
        </p:nvGrpSpPr>
        <p:grpSpPr>
          <a:xfrm>
            <a:off x="1946794" y="1448793"/>
            <a:ext cx="8283177" cy="4665584"/>
            <a:chOff x="1896719" y="1759877"/>
            <a:chExt cx="8283177" cy="4665584"/>
          </a:xfrm>
        </p:grpSpPr>
        <p:grpSp>
          <p:nvGrpSpPr>
            <p:cNvPr id="3" name="Google Shape;10291;p137"/>
            <p:cNvGrpSpPr/>
            <p:nvPr/>
          </p:nvGrpSpPr>
          <p:grpSpPr>
            <a:xfrm>
              <a:off x="3800935" y="2083325"/>
              <a:ext cx="4590129" cy="3775026"/>
              <a:chOff x="7608988" y="2093194"/>
              <a:chExt cx="817276" cy="672147"/>
            </a:xfrm>
          </p:grpSpPr>
          <p:cxnSp>
            <p:nvCxnSpPr>
              <p:cNvPr id="4" name="Google Shape;10292;p137"/>
              <p:cNvCxnSpPr/>
              <p:nvPr/>
            </p:nvCxnSpPr>
            <p:spPr>
              <a:xfrm rot="5400000" flipH="1">
                <a:off x="7620257" y="2136491"/>
                <a:ext cx="129900" cy="111300"/>
              </a:xfrm>
              <a:prstGeom prst="bentConnector3">
                <a:avLst>
                  <a:gd name="adj1" fmla="val 50000"/>
                </a:avLst>
              </a:prstGeom>
              <a:noFill/>
              <a:ln w="19050" cap="flat" cmpd="sng">
                <a:solidFill>
                  <a:schemeClr val="accent4">
                    <a:lumMod val="60000"/>
                    <a:lumOff val="4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" name="Google Shape;10293;p137"/>
              <p:cNvCxnSpPr/>
              <p:nvPr/>
            </p:nvCxnSpPr>
            <p:spPr>
              <a:xfrm rot="-5400000">
                <a:off x="8285120" y="2136491"/>
                <a:ext cx="129900" cy="111300"/>
              </a:xfrm>
              <a:prstGeom prst="bentConnector3">
                <a:avLst>
                  <a:gd name="adj1" fmla="val 50000"/>
                </a:avLst>
              </a:prstGeom>
              <a:noFill/>
              <a:ln w="19050" cap="flat" cmpd="sng">
                <a:solidFill>
                  <a:schemeClr val="accent5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" name="Google Shape;10294;p137"/>
              <p:cNvCxnSpPr/>
              <p:nvPr/>
            </p:nvCxnSpPr>
            <p:spPr>
              <a:xfrm rot="5400000">
                <a:off x="7620257" y="2644741"/>
                <a:ext cx="129900" cy="111300"/>
              </a:xfrm>
              <a:prstGeom prst="bentConnector3">
                <a:avLst>
                  <a:gd name="adj1" fmla="val 50000"/>
                </a:avLst>
              </a:prstGeom>
              <a:noFill/>
              <a:ln w="19050" cap="flat" cmpd="sng">
                <a:solidFill>
                  <a:schemeClr val="accent4">
                    <a:lumMod val="60000"/>
                    <a:lumOff val="4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" name="Google Shape;10295;p137"/>
              <p:cNvCxnSpPr/>
              <p:nvPr/>
            </p:nvCxnSpPr>
            <p:spPr>
              <a:xfrm rot="-5400000" flipH="1">
                <a:off x="8285120" y="2644741"/>
                <a:ext cx="129900" cy="111300"/>
              </a:xfrm>
              <a:prstGeom prst="bentConnector3">
                <a:avLst>
                  <a:gd name="adj1" fmla="val 50000"/>
                </a:avLst>
              </a:prstGeom>
              <a:noFill/>
              <a:ln w="19050" cap="flat" cmpd="sng">
                <a:solidFill>
                  <a:schemeClr val="accent5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" name="Google Shape;10296;p137"/>
              <p:cNvCxnSpPr/>
              <p:nvPr/>
            </p:nvCxnSpPr>
            <p:spPr>
              <a:xfrm rot="10800000">
                <a:off x="7608988" y="2425132"/>
                <a:ext cx="83400" cy="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accent4">
                    <a:lumMod val="60000"/>
                    <a:lumOff val="4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" name="Google Shape;10297;p137"/>
              <p:cNvCxnSpPr/>
              <p:nvPr/>
            </p:nvCxnSpPr>
            <p:spPr>
              <a:xfrm rot="10800000">
                <a:off x="8342865" y="2425132"/>
                <a:ext cx="83400" cy="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accent5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grpSp>
            <p:nvGrpSpPr>
              <p:cNvPr id="10" name="Google Shape;10298;p137"/>
              <p:cNvGrpSpPr/>
              <p:nvPr/>
            </p:nvGrpSpPr>
            <p:grpSpPr>
              <a:xfrm>
                <a:off x="7721175" y="2093194"/>
                <a:ext cx="599587" cy="623846"/>
                <a:chOff x="7721175" y="2093194"/>
                <a:chExt cx="599587" cy="623846"/>
              </a:xfrm>
            </p:grpSpPr>
            <p:grpSp>
              <p:nvGrpSpPr>
                <p:cNvPr id="11" name="Google Shape;10299;p137"/>
                <p:cNvGrpSpPr/>
                <p:nvPr/>
              </p:nvGrpSpPr>
              <p:grpSpPr>
                <a:xfrm>
                  <a:off x="7721175" y="2093194"/>
                  <a:ext cx="291605" cy="623846"/>
                  <a:chOff x="9405575" y="2061418"/>
                  <a:chExt cx="291605" cy="623846"/>
                </a:xfrm>
              </p:grpSpPr>
              <p:sp>
                <p:nvSpPr>
                  <p:cNvPr id="20" name="Google Shape;10300;p137"/>
                  <p:cNvSpPr/>
                  <p:nvPr/>
                </p:nvSpPr>
                <p:spPr>
                  <a:xfrm>
                    <a:off x="9405575" y="2061418"/>
                    <a:ext cx="291379" cy="62384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253" h="45503" extrusionOk="0">
                        <a:moveTo>
                          <a:pt x="17225" y="1059"/>
                        </a:moveTo>
                        <a:cubicBezTo>
                          <a:pt x="20066" y="1059"/>
                          <a:pt x="20192" y="4831"/>
                          <a:pt x="20195" y="4980"/>
                        </a:cubicBezTo>
                        <a:lnTo>
                          <a:pt x="20195" y="42658"/>
                        </a:lnTo>
                        <a:cubicBezTo>
                          <a:pt x="19755" y="43076"/>
                          <a:pt x="18011" y="44441"/>
                          <a:pt x="14035" y="44441"/>
                        </a:cubicBezTo>
                        <a:cubicBezTo>
                          <a:pt x="9143" y="44441"/>
                          <a:pt x="6607" y="41481"/>
                          <a:pt x="6264" y="38549"/>
                        </a:cubicBezTo>
                        <a:cubicBezTo>
                          <a:pt x="6238" y="38342"/>
                          <a:pt x="6089" y="38168"/>
                          <a:pt x="5889" y="38106"/>
                        </a:cubicBezTo>
                        <a:cubicBezTo>
                          <a:pt x="5769" y="38071"/>
                          <a:pt x="2987" y="37194"/>
                          <a:pt x="3045" y="34127"/>
                        </a:cubicBezTo>
                        <a:cubicBezTo>
                          <a:pt x="3067" y="32998"/>
                          <a:pt x="3194" y="32212"/>
                          <a:pt x="3449" y="31665"/>
                        </a:cubicBezTo>
                        <a:cubicBezTo>
                          <a:pt x="3449" y="31665"/>
                          <a:pt x="3682" y="31319"/>
                          <a:pt x="3685" y="31277"/>
                        </a:cubicBezTo>
                        <a:cubicBezTo>
                          <a:pt x="3740" y="31205"/>
                          <a:pt x="3799" y="31141"/>
                          <a:pt x="3863" y="31082"/>
                        </a:cubicBezTo>
                        <a:cubicBezTo>
                          <a:pt x="4404" y="30567"/>
                          <a:pt x="5365" y="30335"/>
                          <a:pt x="7020" y="30335"/>
                        </a:cubicBezTo>
                        <a:cubicBezTo>
                          <a:pt x="7247" y="30335"/>
                          <a:pt x="7486" y="30339"/>
                          <a:pt x="7739" y="30348"/>
                        </a:cubicBezTo>
                        <a:cubicBezTo>
                          <a:pt x="8968" y="30388"/>
                          <a:pt x="10320" y="30407"/>
                          <a:pt x="11768" y="30407"/>
                        </a:cubicBezTo>
                        <a:cubicBezTo>
                          <a:pt x="11975" y="30407"/>
                          <a:pt x="12184" y="30407"/>
                          <a:pt x="12395" y="30406"/>
                        </a:cubicBezTo>
                        <a:lnTo>
                          <a:pt x="12408" y="30406"/>
                        </a:lnTo>
                        <a:cubicBezTo>
                          <a:pt x="12410" y="30406"/>
                          <a:pt x="12412" y="30406"/>
                          <a:pt x="12414" y="30406"/>
                        </a:cubicBezTo>
                        <a:cubicBezTo>
                          <a:pt x="14155" y="30406"/>
                          <a:pt x="15565" y="31819"/>
                          <a:pt x="15565" y="33561"/>
                        </a:cubicBezTo>
                        <a:lnTo>
                          <a:pt x="15565" y="35495"/>
                        </a:lnTo>
                        <a:cubicBezTo>
                          <a:pt x="15559" y="35793"/>
                          <a:pt x="15798" y="36039"/>
                          <a:pt x="16096" y="36039"/>
                        </a:cubicBezTo>
                        <a:cubicBezTo>
                          <a:pt x="16394" y="36039"/>
                          <a:pt x="16636" y="35793"/>
                          <a:pt x="16627" y="35495"/>
                        </a:cubicBezTo>
                        <a:lnTo>
                          <a:pt x="16627" y="33561"/>
                        </a:lnTo>
                        <a:cubicBezTo>
                          <a:pt x="16627" y="31233"/>
                          <a:pt x="14740" y="29345"/>
                          <a:pt x="12414" y="29345"/>
                        </a:cubicBezTo>
                        <a:cubicBezTo>
                          <a:pt x="12412" y="29345"/>
                          <a:pt x="12410" y="29345"/>
                          <a:pt x="12408" y="29345"/>
                        </a:cubicBezTo>
                        <a:lnTo>
                          <a:pt x="12392" y="29345"/>
                        </a:lnTo>
                        <a:cubicBezTo>
                          <a:pt x="12202" y="29346"/>
                          <a:pt x="12014" y="29346"/>
                          <a:pt x="11828" y="29346"/>
                        </a:cubicBezTo>
                        <a:cubicBezTo>
                          <a:pt x="10369" y="29346"/>
                          <a:pt x="9008" y="29324"/>
                          <a:pt x="7772" y="29287"/>
                        </a:cubicBezTo>
                        <a:cubicBezTo>
                          <a:pt x="7513" y="29278"/>
                          <a:pt x="7267" y="29274"/>
                          <a:pt x="7033" y="29274"/>
                        </a:cubicBezTo>
                        <a:cubicBezTo>
                          <a:pt x="5050" y="29274"/>
                          <a:pt x="3893" y="29586"/>
                          <a:pt x="3135" y="30309"/>
                        </a:cubicBezTo>
                        <a:cubicBezTo>
                          <a:pt x="3058" y="30380"/>
                          <a:pt x="2987" y="30458"/>
                          <a:pt x="2922" y="30536"/>
                        </a:cubicBezTo>
                        <a:cubicBezTo>
                          <a:pt x="1045" y="29510"/>
                          <a:pt x="1084" y="26828"/>
                          <a:pt x="1084" y="26799"/>
                        </a:cubicBezTo>
                        <a:lnTo>
                          <a:pt x="1084" y="26786"/>
                        </a:lnTo>
                        <a:lnTo>
                          <a:pt x="1084" y="21470"/>
                        </a:lnTo>
                        <a:cubicBezTo>
                          <a:pt x="1084" y="19979"/>
                          <a:pt x="1450" y="18885"/>
                          <a:pt x="2168" y="18212"/>
                        </a:cubicBezTo>
                        <a:cubicBezTo>
                          <a:pt x="2905" y="17528"/>
                          <a:pt x="3830" y="17480"/>
                          <a:pt x="4078" y="17480"/>
                        </a:cubicBezTo>
                        <a:cubicBezTo>
                          <a:pt x="4118" y="17480"/>
                          <a:pt x="4141" y="17481"/>
                          <a:pt x="4142" y="17481"/>
                        </a:cubicBezTo>
                        <a:cubicBezTo>
                          <a:pt x="4157" y="17483"/>
                          <a:pt x="4172" y="17483"/>
                          <a:pt x="4186" y="17483"/>
                        </a:cubicBezTo>
                        <a:cubicBezTo>
                          <a:pt x="4474" y="17483"/>
                          <a:pt x="4714" y="17249"/>
                          <a:pt x="4714" y="16954"/>
                        </a:cubicBezTo>
                        <a:lnTo>
                          <a:pt x="4714" y="12072"/>
                        </a:lnTo>
                        <a:cubicBezTo>
                          <a:pt x="4714" y="11082"/>
                          <a:pt x="4986" y="10325"/>
                          <a:pt x="5523" y="9820"/>
                        </a:cubicBezTo>
                        <a:cubicBezTo>
                          <a:pt x="6270" y="9115"/>
                          <a:pt x="7348" y="9065"/>
                          <a:pt x="7647" y="9065"/>
                        </a:cubicBezTo>
                        <a:cubicBezTo>
                          <a:pt x="7696" y="9065"/>
                          <a:pt x="7724" y="9066"/>
                          <a:pt x="7726" y="9066"/>
                        </a:cubicBezTo>
                        <a:cubicBezTo>
                          <a:pt x="7739" y="9067"/>
                          <a:pt x="7751" y="9067"/>
                          <a:pt x="7763" y="9067"/>
                        </a:cubicBezTo>
                        <a:cubicBezTo>
                          <a:pt x="8253" y="9067"/>
                          <a:pt x="8483" y="8447"/>
                          <a:pt x="8095" y="8128"/>
                        </a:cubicBezTo>
                        <a:cubicBezTo>
                          <a:pt x="7911" y="7976"/>
                          <a:pt x="7749" y="7749"/>
                          <a:pt x="7937" y="7216"/>
                        </a:cubicBezTo>
                        <a:cubicBezTo>
                          <a:pt x="8312" y="6167"/>
                          <a:pt x="9878" y="4614"/>
                          <a:pt x="11929" y="3269"/>
                        </a:cubicBezTo>
                        <a:cubicBezTo>
                          <a:pt x="13967" y="1926"/>
                          <a:pt x="16044" y="1059"/>
                          <a:pt x="17225" y="1059"/>
                        </a:cubicBezTo>
                        <a:close/>
                        <a:moveTo>
                          <a:pt x="17222" y="1"/>
                        </a:moveTo>
                        <a:cubicBezTo>
                          <a:pt x="14145" y="1"/>
                          <a:pt x="7898" y="4168"/>
                          <a:pt x="6937" y="6863"/>
                        </a:cubicBezTo>
                        <a:cubicBezTo>
                          <a:pt x="6782" y="7300"/>
                          <a:pt x="6752" y="7711"/>
                          <a:pt x="6846" y="8076"/>
                        </a:cubicBezTo>
                        <a:cubicBezTo>
                          <a:pt x="6241" y="8180"/>
                          <a:pt x="5452" y="8435"/>
                          <a:pt x="4805" y="9040"/>
                        </a:cubicBezTo>
                        <a:cubicBezTo>
                          <a:pt x="4041" y="9755"/>
                          <a:pt x="3656" y="10778"/>
                          <a:pt x="3656" y="12075"/>
                        </a:cubicBezTo>
                        <a:lnTo>
                          <a:pt x="3656" y="16446"/>
                        </a:lnTo>
                        <a:cubicBezTo>
                          <a:pt x="3093" y="16511"/>
                          <a:pt x="2220" y="16727"/>
                          <a:pt x="1460" y="17426"/>
                        </a:cubicBezTo>
                        <a:cubicBezTo>
                          <a:pt x="508" y="18303"/>
                          <a:pt x="23" y="19665"/>
                          <a:pt x="23" y="21470"/>
                        </a:cubicBezTo>
                        <a:lnTo>
                          <a:pt x="23" y="26779"/>
                        </a:lnTo>
                        <a:cubicBezTo>
                          <a:pt x="20" y="27006"/>
                          <a:pt x="0" y="30147"/>
                          <a:pt x="2388" y="31454"/>
                        </a:cubicBezTo>
                        <a:cubicBezTo>
                          <a:pt x="2136" y="32118"/>
                          <a:pt x="2006" y="32975"/>
                          <a:pt x="1984" y="34107"/>
                        </a:cubicBezTo>
                        <a:cubicBezTo>
                          <a:pt x="1922" y="37288"/>
                          <a:pt x="4352" y="38614"/>
                          <a:pt x="5254" y="38996"/>
                        </a:cubicBezTo>
                        <a:cubicBezTo>
                          <a:pt x="5533" y="40711"/>
                          <a:pt x="6429" y="42273"/>
                          <a:pt x="7797" y="43428"/>
                        </a:cubicBezTo>
                        <a:cubicBezTo>
                          <a:pt x="9405" y="44784"/>
                          <a:pt x="11560" y="45502"/>
                          <a:pt x="14035" y="45502"/>
                        </a:cubicBezTo>
                        <a:cubicBezTo>
                          <a:pt x="19270" y="45502"/>
                          <a:pt x="21065" y="43292"/>
                          <a:pt x="21140" y="43199"/>
                        </a:cubicBezTo>
                        <a:cubicBezTo>
                          <a:pt x="21214" y="43105"/>
                          <a:pt x="21253" y="42992"/>
                          <a:pt x="21253" y="42872"/>
                        </a:cubicBezTo>
                        <a:lnTo>
                          <a:pt x="21253" y="4967"/>
                        </a:lnTo>
                        <a:cubicBezTo>
                          <a:pt x="21217" y="3249"/>
                          <a:pt x="20328" y="1"/>
                          <a:pt x="17222" y="1"/>
                        </a:cubicBezTo>
                        <a:close/>
                      </a:path>
                    </a:pathLst>
                  </a:custGeom>
                  <a:solidFill>
                    <a:schemeClr val="accent4">
                      <a:lumMod val="60000"/>
                      <a:lumOff val="40000"/>
                    </a:schemeClr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21" name="Google Shape;10301;p137"/>
                  <p:cNvSpPr/>
                  <p:nvPr/>
                </p:nvSpPr>
                <p:spPr>
                  <a:xfrm>
                    <a:off x="9535402" y="2540968"/>
                    <a:ext cx="161778" cy="6894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800" h="5029" extrusionOk="0">
                        <a:moveTo>
                          <a:pt x="11270" y="1"/>
                        </a:moveTo>
                        <a:cubicBezTo>
                          <a:pt x="11264" y="1"/>
                          <a:pt x="11258" y="1"/>
                          <a:pt x="11252" y="1"/>
                        </a:cubicBezTo>
                        <a:lnTo>
                          <a:pt x="4326" y="1"/>
                        </a:lnTo>
                        <a:cubicBezTo>
                          <a:pt x="1938" y="4"/>
                          <a:pt x="0" y="1939"/>
                          <a:pt x="0" y="4327"/>
                        </a:cubicBezTo>
                        <a:lnTo>
                          <a:pt x="0" y="4498"/>
                        </a:lnTo>
                        <a:cubicBezTo>
                          <a:pt x="0" y="4789"/>
                          <a:pt x="236" y="5029"/>
                          <a:pt x="527" y="5029"/>
                        </a:cubicBezTo>
                        <a:cubicBezTo>
                          <a:pt x="822" y="5029"/>
                          <a:pt x="1061" y="4789"/>
                          <a:pt x="1058" y="4498"/>
                        </a:cubicBezTo>
                        <a:lnTo>
                          <a:pt x="1058" y="4327"/>
                        </a:lnTo>
                        <a:cubicBezTo>
                          <a:pt x="1061" y="2524"/>
                          <a:pt x="2524" y="1062"/>
                          <a:pt x="4326" y="1062"/>
                        </a:cubicBezTo>
                        <a:lnTo>
                          <a:pt x="11252" y="1062"/>
                        </a:lnTo>
                        <a:cubicBezTo>
                          <a:pt x="11256" y="1062"/>
                          <a:pt x="11260" y="1062"/>
                          <a:pt x="11264" y="1062"/>
                        </a:cubicBezTo>
                        <a:cubicBezTo>
                          <a:pt x="11557" y="1062"/>
                          <a:pt x="11799" y="825"/>
                          <a:pt x="11799" y="532"/>
                        </a:cubicBezTo>
                        <a:cubicBezTo>
                          <a:pt x="11799" y="237"/>
                          <a:pt x="11560" y="1"/>
                          <a:pt x="11270" y="1"/>
                        </a:cubicBezTo>
                        <a:close/>
                      </a:path>
                    </a:pathLst>
                  </a:custGeom>
                  <a:solidFill>
                    <a:schemeClr val="accent4">
                      <a:lumMod val="60000"/>
                      <a:lumOff val="40000"/>
                    </a:schemeClr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22" name="Google Shape;10302;p137"/>
                  <p:cNvSpPr/>
                  <p:nvPr/>
                </p:nvSpPr>
                <p:spPr>
                  <a:xfrm>
                    <a:off x="9455875" y="2286606"/>
                    <a:ext cx="137251" cy="11214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011" h="8180" extrusionOk="0">
                        <a:moveTo>
                          <a:pt x="515" y="1"/>
                        </a:moveTo>
                        <a:cubicBezTo>
                          <a:pt x="230" y="7"/>
                          <a:pt x="0" y="243"/>
                          <a:pt x="0" y="531"/>
                        </a:cubicBezTo>
                        <a:cubicBezTo>
                          <a:pt x="0" y="819"/>
                          <a:pt x="230" y="1052"/>
                          <a:pt x="515" y="1062"/>
                        </a:cubicBezTo>
                        <a:lnTo>
                          <a:pt x="4979" y="1062"/>
                        </a:lnTo>
                        <a:cubicBezTo>
                          <a:pt x="7173" y="1062"/>
                          <a:pt x="8946" y="2838"/>
                          <a:pt x="8949" y="5031"/>
                        </a:cubicBezTo>
                        <a:lnTo>
                          <a:pt x="8949" y="7649"/>
                        </a:lnTo>
                        <a:cubicBezTo>
                          <a:pt x="8949" y="7943"/>
                          <a:pt x="9188" y="8179"/>
                          <a:pt x="9480" y="8179"/>
                        </a:cubicBezTo>
                        <a:cubicBezTo>
                          <a:pt x="9771" y="8179"/>
                          <a:pt x="10010" y="7943"/>
                          <a:pt x="10010" y="7652"/>
                        </a:cubicBezTo>
                        <a:lnTo>
                          <a:pt x="10010" y="5031"/>
                        </a:lnTo>
                        <a:cubicBezTo>
                          <a:pt x="10007" y="2252"/>
                          <a:pt x="7758" y="4"/>
                          <a:pt x="4979" y="1"/>
                        </a:cubicBezTo>
                        <a:close/>
                      </a:path>
                    </a:pathLst>
                  </a:custGeom>
                  <a:solidFill>
                    <a:schemeClr val="accent4">
                      <a:lumMod val="60000"/>
                      <a:lumOff val="40000"/>
                    </a:schemeClr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23" name="Google Shape;10303;p137"/>
                  <p:cNvSpPr/>
                  <p:nvPr/>
                </p:nvSpPr>
                <p:spPr>
                  <a:xfrm>
                    <a:off x="9578545" y="2355317"/>
                    <a:ext cx="116370" cy="145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488" h="1062" extrusionOk="0">
                        <a:moveTo>
                          <a:pt x="519" y="0"/>
                        </a:moveTo>
                        <a:cubicBezTo>
                          <a:pt x="231" y="10"/>
                          <a:pt x="1" y="243"/>
                          <a:pt x="1" y="531"/>
                        </a:cubicBezTo>
                        <a:cubicBezTo>
                          <a:pt x="1" y="819"/>
                          <a:pt x="231" y="1051"/>
                          <a:pt x="519" y="1061"/>
                        </a:cubicBezTo>
                        <a:lnTo>
                          <a:pt x="7973" y="1061"/>
                        </a:lnTo>
                        <a:cubicBezTo>
                          <a:pt x="8261" y="1051"/>
                          <a:pt x="8487" y="819"/>
                          <a:pt x="8487" y="531"/>
                        </a:cubicBezTo>
                        <a:cubicBezTo>
                          <a:pt x="8487" y="243"/>
                          <a:pt x="8261" y="10"/>
                          <a:pt x="7973" y="0"/>
                        </a:cubicBezTo>
                        <a:close/>
                      </a:path>
                    </a:pathLst>
                  </a:custGeom>
                  <a:solidFill>
                    <a:schemeClr val="accent4">
                      <a:lumMod val="60000"/>
                      <a:lumOff val="40000"/>
                    </a:schemeClr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24" name="Google Shape;10304;p137"/>
                  <p:cNvSpPr/>
                  <p:nvPr/>
                </p:nvSpPr>
                <p:spPr>
                  <a:xfrm>
                    <a:off x="9533620" y="2389824"/>
                    <a:ext cx="104429" cy="582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617" h="4248" extrusionOk="0">
                        <a:moveTo>
                          <a:pt x="2890" y="0"/>
                        </a:moveTo>
                        <a:cubicBezTo>
                          <a:pt x="1295" y="0"/>
                          <a:pt x="4" y="1294"/>
                          <a:pt x="1" y="2889"/>
                        </a:cubicBezTo>
                        <a:lnTo>
                          <a:pt x="1" y="3439"/>
                        </a:lnTo>
                        <a:cubicBezTo>
                          <a:pt x="10" y="3724"/>
                          <a:pt x="243" y="3954"/>
                          <a:pt x="531" y="3954"/>
                        </a:cubicBezTo>
                        <a:cubicBezTo>
                          <a:pt x="819" y="3954"/>
                          <a:pt x="1055" y="3724"/>
                          <a:pt x="1062" y="3439"/>
                        </a:cubicBezTo>
                        <a:lnTo>
                          <a:pt x="1062" y="2889"/>
                        </a:lnTo>
                        <a:cubicBezTo>
                          <a:pt x="1062" y="1880"/>
                          <a:pt x="1880" y="1061"/>
                          <a:pt x="2890" y="1058"/>
                        </a:cubicBezTo>
                        <a:lnTo>
                          <a:pt x="4669" y="1058"/>
                        </a:lnTo>
                        <a:cubicBezTo>
                          <a:pt x="5711" y="1061"/>
                          <a:pt x="6555" y="1902"/>
                          <a:pt x="6555" y="2944"/>
                        </a:cubicBezTo>
                        <a:lnTo>
                          <a:pt x="6555" y="3717"/>
                        </a:lnTo>
                        <a:cubicBezTo>
                          <a:pt x="6555" y="4012"/>
                          <a:pt x="6795" y="4248"/>
                          <a:pt x="7086" y="4248"/>
                        </a:cubicBezTo>
                        <a:cubicBezTo>
                          <a:pt x="7380" y="4248"/>
                          <a:pt x="7617" y="4012"/>
                          <a:pt x="7617" y="3717"/>
                        </a:cubicBezTo>
                        <a:lnTo>
                          <a:pt x="7617" y="2944"/>
                        </a:lnTo>
                        <a:cubicBezTo>
                          <a:pt x="7613" y="1320"/>
                          <a:pt x="6297" y="0"/>
                          <a:pt x="4669" y="0"/>
                        </a:cubicBezTo>
                        <a:close/>
                      </a:path>
                    </a:pathLst>
                  </a:custGeom>
                  <a:solidFill>
                    <a:schemeClr val="accent4">
                      <a:lumMod val="60000"/>
                      <a:lumOff val="40000"/>
                    </a:schemeClr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25" name="Google Shape;10305;p137"/>
                  <p:cNvSpPr/>
                  <p:nvPr/>
                </p:nvSpPr>
                <p:spPr>
                  <a:xfrm>
                    <a:off x="9504885" y="2171202"/>
                    <a:ext cx="97684" cy="1451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125" h="1059" extrusionOk="0">
                        <a:moveTo>
                          <a:pt x="6598" y="0"/>
                        </a:moveTo>
                        <a:cubicBezTo>
                          <a:pt x="6592" y="0"/>
                          <a:pt x="6587" y="0"/>
                          <a:pt x="6581" y="0"/>
                        </a:cubicBezTo>
                        <a:lnTo>
                          <a:pt x="515" y="0"/>
                        </a:lnTo>
                        <a:cubicBezTo>
                          <a:pt x="227" y="7"/>
                          <a:pt x="0" y="243"/>
                          <a:pt x="0" y="528"/>
                        </a:cubicBezTo>
                        <a:cubicBezTo>
                          <a:pt x="0" y="816"/>
                          <a:pt x="227" y="1052"/>
                          <a:pt x="515" y="1058"/>
                        </a:cubicBezTo>
                        <a:lnTo>
                          <a:pt x="6581" y="1058"/>
                        </a:lnTo>
                        <a:cubicBezTo>
                          <a:pt x="6587" y="1058"/>
                          <a:pt x="6592" y="1059"/>
                          <a:pt x="6598" y="1059"/>
                        </a:cubicBezTo>
                        <a:cubicBezTo>
                          <a:pt x="6888" y="1059"/>
                          <a:pt x="7124" y="823"/>
                          <a:pt x="7124" y="528"/>
                        </a:cubicBezTo>
                        <a:cubicBezTo>
                          <a:pt x="7124" y="236"/>
                          <a:pt x="6888" y="0"/>
                          <a:pt x="6598" y="0"/>
                        </a:cubicBezTo>
                        <a:close/>
                      </a:path>
                    </a:pathLst>
                  </a:custGeom>
                  <a:solidFill>
                    <a:schemeClr val="accent4">
                      <a:lumMod val="60000"/>
                      <a:lumOff val="40000"/>
                    </a:schemeClr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26" name="Google Shape;10306;p137"/>
                  <p:cNvSpPr/>
                  <p:nvPr/>
                </p:nvSpPr>
                <p:spPr>
                  <a:xfrm>
                    <a:off x="9587826" y="2129731"/>
                    <a:ext cx="106993" cy="9746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804" h="7109" extrusionOk="0">
                        <a:moveTo>
                          <a:pt x="4230" y="0"/>
                        </a:moveTo>
                        <a:cubicBezTo>
                          <a:pt x="4224" y="0"/>
                          <a:pt x="4218" y="0"/>
                          <a:pt x="4213" y="0"/>
                        </a:cubicBezTo>
                        <a:lnTo>
                          <a:pt x="3339" y="0"/>
                        </a:lnTo>
                        <a:cubicBezTo>
                          <a:pt x="1495" y="0"/>
                          <a:pt x="3" y="1495"/>
                          <a:pt x="0" y="3336"/>
                        </a:cubicBezTo>
                        <a:lnTo>
                          <a:pt x="0" y="3850"/>
                        </a:lnTo>
                        <a:cubicBezTo>
                          <a:pt x="3" y="5649"/>
                          <a:pt x="1459" y="7108"/>
                          <a:pt x="3258" y="7108"/>
                        </a:cubicBezTo>
                        <a:lnTo>
                          <a:pt x="7286" y="7108"/>
                        </a:lnTo>
                        <a:cubicBezTo>
                          <a:pt x="7574" y="7102"/>
                          <a:pt x="7804" y="6866"/>
                          <a:pt x="7804" y="6578"/>
                        </a:cubicBezTo>
                        <a:cubicBezTo>
                          <a:pt x="7804" y="6290"/>
                          <a:pt x="7574" y="6057"/>
                          <a:pt x="7286" y="6047"/>
                        </a:cubicBezTo>
                        <a:lnTo>
                          <a:pt x="3258" y="6047"/>
                        </a:lnTo>
                        <a:cubicBezTo>
                          <a:pt x="2045" y="6047"/>
                          <a:pt x="1061" y="5064"/>
                          <a:pt x="1061" y="3850"/>
                        </a:cubicBezTo>
                        <a:lnTo>
                          <a:pt x="1061" y="3336"/>
                        </a:lnTo>
                        <a:cubicBezTo>
                          <a:pt x="1061" y="2081"/>
                          <a:pt x="2080" y="1061"/>
                          <a:pt x="3339" y="1058"/>
                        </a:cubicBezTo>
                        <a:lnTo>
                          <a:pt x="4213" y="1058"/>
                        </a:lnTo>
                        <a:cubicBezTo>
                          <a:pt x="4218" y="1058"/>
                          <a:pt x="4224" y="1059"/>
                          <a:pt x="4230" y="1059"/>
                        </a:cubicBezTo>
                        <a:cubicBezTo>
                          <a:pt x="4520" y="1059"/>
                          <a:pt x="4756" y="823"/>
                          <a:pt x="4756" y="528"/>
                        </a:cubicBezTo>
                        <a:cubicBezTo>
                          <a:pt x="4756" y="236"/>
                          <a:pt x="4520" y="0"/>
                          <a:pt x="4230" y="0"/>
                        </a:cubicBezTo>
                        <a:close/>
                      </a:path>
                    </a:pathLst>
                  </a:custGeom>
                  <a:solidFill>
                    <a:schemeClr val="accent4">
                      <a:lumMod val="60000"/>
                      <a:lumOff val="40000"/>
                    </a:schemeClr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12" name="Google Shape;10307;p137"/>
                <p:cNvGrpSpPr/>
                <p:nvPr/>
              </p:nvGrpSpPr>
              <p:grpSpPr>
                <a:xfrm flipH="1">
                  <a:off x="8029157" y="2093194"/>
                  <a:ext cx="291605" cy="623846"/>
                  <a:chOff x="9405575" y="2061418"/>
                  <a:chExt cx="291605" cy="623846"/>
                </a:xfrm>
              </p:grpSpPr>
              <p:sp>
                <p:nvSpPr>
                  <p:cNvPr id="13" name="Google Shape;10308;p137"/>
                  <p:cNvSpPr/>
                  <p:nvPr/>
                </p:nvSpPr>
                <p:spPr>
                  <a:xfrm>
                    <a:off x="9405575" y="2061418"/>
                    <a:ext cx="291379" cy="62384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253" h="45503" extrusionOk="0">
                        <a:moveTo>
                          <a:pt x="17225" y="1059"/>
                        </a:moveTo>
                        <a:cubicBezTo>
                          <a:pt x="20066" y="1059"/>
                          <a:pt x="20192" y="4831"/>
                          <a:pt x="20195" y="4980"/>
                        </a:cubicBezTo>
                        <a:lnTo>
                          <a:pt x="20195" y="42658"/>
                        </a:lnTo>
                        <a:cubicBezTo>
                          <a:pt x="19755" y="43076"/>
                          <a:pt x="18011" y="44441"/>
                          <a:pt x="14035" y="44441"/>
                        </a:cubicBezTo>
                        <a:cubicBezTo>
                          <a:pt x="9143" y="44441"/>
                          <a:pt x="6607" y="41481"/>
                          <a:pt x="6264" y="38549"/>
                        </a:cubicBezTo>
                        <a:cubicBezTo>
                          <a:pt x="6238" y="38342"/>
                          <a:pt x="6089" y="38168"/>
                          <a:pt x="5889" y="38106"/>
                        </a:cubicBezTo>
                        <a:cubicBezTo>
                          <a:pt x="5769" y="38071"/>
                          <a:pt x="2987" y="37194"/>
                          <a:pt x="3045" y="34127"/>
                        </a:cubicBezTo>
                        <a:cubicBezTo>
                          <a:pt x="3067" y="32998"/>
                          <a:pt x="3194" y="32212"/>
                          <a:pt x="3449" y="31665"/>
                        </a:cubicBezTo>
                        <a:cubicBezTo>
                          <a:pt x="3449" y="31665"/>
                          <a:pt x="3682" y="31319"/>
                          <a:pt x="3685" y="31277"/>
                        </a:cubicBezTo>
                        <a:cubicBezTo>
                          <a:pt x="3740" y="31205"/>
                          <a:pt x="3799" y="31141"/>
                          <a:pt x="3863" y="31082"/>
                        </a:cubicBezTo>
                        <a:cubicBezTo>
                          <a:pt x="4404" y="30567"/>
                          <a:pt x="5365" y="30335"/>
                          <a:pt x="7020" y="30335"/>
                        </a:cubicBezTo>
                        <a:cubicBezTo>
                          <a:pt x="7247" y="30335"/>
                          <a:pt x="7486" y="30339"/>
                          <a:pt x="7739" y="30348"/>
                        </a:cubicBezTo>
                        <a:cubicBezTo>
                          <a:pt x="8968" y="30388"/>
                          <a:pt x="10320" y="30407"/>
                          <a:pt x="11768" y="30407"/>
                        </a:cubicBezTo>
                        <a:cubicBezTo>
                          <a:pt x="11975" y="30407"/>
                          <a:pt x="12184" y="30407"/>
                          <a:pt x="12395" y="30406"/>
                        </a:cubicBezTo>
                        <a:lnTo>
                          <a:pt x="12408" y="30406"/>
                        </a:lnTo>
                        <a:cubicBezTo>
                          <a:pt x="12410" y="30406"/>
                          <a:pt x="12412" y="30406"/>
                          <a:pt x="12414" y="30406"/>
                        </a:cubicBezTo>
                        <a:cubicBezTo>
                          <a:pt x="14155" y="30406"/>
                          <a:pt x="15565" y="31819"/>
                          <a:pt x="15565" y="33561"/>
                        </a:cubicBezTo>
                        <a:lnTo>
                          <a:pt x="15565" y="35495"/>
                        </a:lnTo>
                        <a:cubicBezTo>
                          <a:pt x="15559" y="35793"/>
                          <a:pt x="15798" y="36039"/>
                          <a:pt x="16096" y="36039"/>
                        </a:cubicBezTo>
                        <a:cubicBezTo>
                          <a:pt x="16394" y="36039"/>
                          <a:pt x="16636" y="35793"/>
                          <a:pt x="16627" y="35495"/>
                        </a:cubicBezTo>
                        <a:lnTo>
                          <a:pt x="16627" y="33561"/>
                        </a:lnTo>
                        <a:cubicBezTo>
                          <a:pt x="16627" y="31233"/>
                          <a:pt x="14740" y="29345"/>
                          <a:pt x="12414" y="29345"/>
                        </a:cubicBezTo>
                        <a:cubicBezTo>
                          <a:pt x="12412" y="29345"/>
                          <a:pt x="12410" y="29345"/>
                          <a:pt x="12408" y="29345"/>
                        </a:cubicBezTo>
                        <a:lnTo>
                          <a:pt x="12392" y="29345"/>
                        </a:lnTo>
                        <a:cubicBezTo>
                          <a:pt x="12202" y="29346"/>
                          <a:pt x="12014" y="29346"/>
                          <a:pt x="11828" y="29346"/>
                        </a:cubicBezTo>
                        <a:cubicBezTo>
                          <a:pt x="10369" y="29346"/>
                          <a:pt x="9008" y="29324"/>
                          <a:pt x="7772" y="29287"/>
                        </a:cubicBezTo>
                        <a:cubicBezTo>
                          <a:pt x="7513" y="29278"/>
                          <a:pt x="7267" y="29274"/>
                          <a:pt x="7033" y="29274"/>
                        </a:cubicBezTo>
                        <a:cubicBezTo>
                          <a:pt x="5050" y="29274"/>
                          <a:pt x="3893" y="29586"/>
                          <a:pt x="3135" y="30309"/>
                        </a:cubicBezTo>
                        <a:cubicBezTo>
                          <a:pt x="3058" y="30380"/>
                          <a:pt x="2987" y="30458"/>
                          <a:pt x="2922" y="30536"/>
                        </a:cubicBezTo>
                        <a:cubicBezTo>
                          <a:pt x="1045" y="29510"/>
                          <a:pt x="1084" y="26828"/>
                          <a:pt x="1084" y="26799"/>
                        </a:cubicBezTo>
                        <a:lnTo>
                          <a:pt x="1084" y="26786"/>
                        </a:lnTo>
                        <a:lnTo>
                          <a:pt x="1084" y="21470"/>
                        </a:lnTo>
                        <a:cubicBezTo>
                          <a:pt x="1084" y="19979"/>
                          <a:pt x="1450" y="18885"/>
                          <a:pt x="2168" y="18212"/>
                        </a:cubicBezTo>
                        <a:cubicBezTo>
                          <a:pt x="2905" y="17528"/>
                          <a:pt x="3830" y="17480"/>
                          <a:pt x="4078" y="17480"/>
                        </a:cubicBezTo>
                        <a:cubicBezTo>
                          <a:pt x="4118" y="17480"/>
                          <a:pt x="4141" y="17481"/>
                          <a:pt x="4142" y="17481"/>
                        </a:cubicBezTo>
                        <a:cubicBezTo>
                          <a:pt x="4157" y="17483"/>
                          <a:pt x="4172" y="17483"/>
                          <a:pt x="4186" y="17483"/>
                        </a:cubicBezTo>
                        <a:cubicBezTo>
                          <a:pt x="4474" y="17483"/>
                          <a:pt x="4714" y="17249"/>
                          <a:pt x="4714" y="16954"/>
                        </a:cubicBezTo>
                        <a:lnTo>
                          <a:pt x="4714" y="12072"/>
                        </a:lnTo>
                        <a:cubicBezTo>
                          <a:pt x="4714" y="11082"/>
                          <a:pt x="4986" y="10325"/>
                          <a:pt x="5523" y="9820"/>
                        </a:cubicBezTo>
                        <a:cubicBezTo>
                          <a:pt x="6270" y="9115"/>
                          <a:pt x="7348" y="9065"/>
                          <a:pt x="7647" y="9065"/>
                        </a:cubicBezTo>
                        <a:cubicBezTo>
                          <a:pt x="7696" y="9065"/>
                          <a:pt x="7724" y="9066"/>
                          <a:pt x="7726" y="9066"/>
                        </a:cubicBezTo>
                        <a:cubicBezTo>
                          <a:pt x="7739" y="9067"/>
                          <a:pt x="7751" y="9067"/>
                          <a:pt x="7763" y="9067"/>
                        </a:cubicBezTo>
                        <a:cubicBezTo>
                          <a:pt x="8253" y="9067"/>
                          <a:pt x="8483" y="8447"/>
                          <a:pt x="8095" y="8128"/>
                        </a:cubicBezTo>
                        <a:cubicBezTo>
                          <a:pt x="7911" y="7976"/>
                          <a:pt x="7749" y="7749"/>
                          <a:pt x="7937" y="7216"/>
                        </a:cubicBezTo>
                        <a:cubicBezTo>
                          <a:pt x="8312" y="6167"/>
                          <a:pt x="9878" y="4614"/>
                          <a:pt x="11929" y="3269"/>
                        </a:cubicBezTo>
                        <a:cubicBezTo>
                          <a:pt x="13967" y="1926"/>
                          <a:pt x="16044" y="1059"/>
                          <a:pt x="17225" y="1059"/>
                        </a:cubicBezTo>
                        <a:close/>
                        <a:moveTo>
                          <a:pt x="17222" y="1"/>
                        </a:moveTo>
                        <a:cubicBezTo>
                          <a:pt x="14145" y="1"/>
                          <a:pt x="7898" y="4168"/>
                          <a:pt x="6937" y="6863"/>
                        </a:cubicBezTo>
                        <a:cubicBezTo>
                          <a:pt x="6782" y="7300"/>
                          <a:pt x="6752" y="7711"/>
                          <a:pt x="6846" y="8076"/>
                        </a:cubicBezTo>
                        <a:cubicBezTo>
                          <a:pt x="6241" y="8180"/>
                          <a:pt x="5452" y="8435"/>
                          <a:pt x="4805" y="9040"/>
                        </a:cubicBezTo>
                        <a:cubicBezTo>
                          <a:pt x="4041" y="9755"/>
                          <a:pt x="3656" y="10778"/>
                          <a:pt x="3656" y="12075"/>
                        </a:cubicBezTo>
                        <a:lnTo>
                          <a:pt x="3656" y="16446"/>
                        </a:lnTo>
                        <a:cubicBezTo>
                          <a:pt x="3093" y="16511"/>
                          <a:pt x="2220" y="16727"/>
                          <a:pt x="1460" y="17426"/>
                        </a:cubicBezTo>
                        <a:cubicBezTo>
                          <a:pt x="508" y="18303"/>
                          <a:pt x="23" y="19665"/>
                          <a:pt x="23" y="21470"/>
                        </a:cubicBezTo>
                        <a:lnTo>
                          <a:pt x="23" y="26779"/>
                        </a:lnTo>
                        <a:cubicBezTo>
                          <a:pt x="20" y="27006"/>
                          <a:pt x="0" y="30147"/>
                          <a:pt x="2388" y="31454"/>
                        </a:cubicBezTo>
                        <a:cubicBezTo>
                          <a:pt x="2136" y="32118"/>
                          <a:pt x="2006" y="32975"/>
                          <a:pt x="1984" y="34107"/>
                        </a:cubicBezTo>
                        <a:cubicBezTo>
                          <a:pt x="1922" y="37288"/>
                          <a:pt x="4352" y="38614"/>
                          <a:pt x="5254" y="38996"/>
                        </a:cubicBezTo>
                        <a:cubicBezTo>
                          <a:pt x="5533" y="40711"/>
                          <a:pt x="6429" y="42273"/>
                          <a:pt x="7797" y="43428"/>
                        </a:cubicBezTo>
                        <a:cubicBezTo>
                          <a:pt x="9405" y="44784"/>
                          <a:pt x="11560" y="45502"/>
                          <a:pt x="14035" y="45502"/>
                        </a:cubicBezTo>
                        <a:cubicBezTo>
                          <a:pt x="19270" y="45502"/>
                          <a:pt x="21065" y="43292"/>
                          <a:pt x="21140" y="43199"/>
                        </a:cubicBezTo>
                        <a:cubicBezTo>
                          <a:pt x="21214" y="43105"/>
                          <a:pt x="21253" y="42992"/>
                          <a:pt x="21253" y="42872"/>
                        </a:cubicBezTo>
                        <a:lnTo>
                          <a:pt x="21253" y="4967"/>
                        </a:lnTo>
                        <a:cubicBezTo>
                          <a:pt x="21217" y="3249"/>
                          <a:pt x="20328" y="1"/>
                          <a:pt x="1722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4" name="Google Shape;10309;p137"/>
                  <p:cNvSpPr/>
                  <p:nvPr/>
                </p:nvSpPr>
                <p:spPr>
                  <a:xfrm>
                    <a:off x="9535402" y="2540968"/>
                    <a:ext cx="161778" cy="6894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800" h="5029" extrusionOk="0">
                        <a:moveTo>
                          <a:pt x="11270" y="1"/>
                        </a:moveTo>
                        <a:cubicBezTo>
                          <a:pt x="11264" y="1"/>
                          <a:pt x="11258" y="1"/>
                          <a:pt x="11252" y="1"/>
                        </a:cubicBezTo>
                        <a:lnTo>
                          <a:pt x="4326" y="1"/>
                        </a:lnTo>
                        <a:cubicBezTo>
                          <a:pt x="1938" y="4"/>
                          <a:pt x="0" y="1939"/>
                          <a:pt x="0" y="4327"/>
                        </a:cubicBezTo>
                        <a:lnTo>
                          <a:pt x="0" y="4498"/>
                        </a:lnTo>
                        <a:cubicBezTo>
                          <a:pt x="0" y="4789"/>
                          <a:pt x="236" y="5029"/>
                          <a:pt x="527" y="5029"/>
                        </a:cubicBezTo>
                        <a:cubicBezTo>
                          <a:pt x="822" y="5029"/>
                          <a:pt x="1061" y="4789"/>
                          <a:pt x="1058" y="4498"/>
                        </a:cubicBezTo>
                        <a:lnTo>
                          <a:pt x="1058" y="4327"/>
                        </a:lnTo>
                        <a:cubicBezTo>
                          <a:pt x="1061" y="2524"/>
                          <a:pt x="2524" y="1062"/>
                          <a:pt x="4326" y="1062"/>
                        </a:cubicBezTo>
                        <a:lnTo>
                          <a:pt x="11252" y="1062"/>
                        </a:lnTo>
                        <a:cubicBezTo>
                          <a:pt x="11256" y="1062"/>
                          <a:pt x="11260" y="1062"/>
                          <a:pt x="11264" y="1062"/>
                        </a:cubicBezTo>
                        <a:cubicBezTo>
                          <a:pt x="11557" y="1062"/>
                          <a:pt x="11799" y="825"/>
                          <a:pt x="11799" y="532"/>
                        </a:cubicBezTo>
                        <a:cubicBezTo>
                          <a:pt x="11799" y="237"/>
                          <a:pt x="11560" y="1"/>
                          <a:pt x="11270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5" name="Google Shape;10310;p137"/>
                  <p:cNvSpPr/>
                  <p:nvPr/>
                </p:nvSpPr>
                <p:spPr>
                  <a:xfrm>
                    <a:off x="9455875" y="2286606"/>
                    <a:ext cx="137251" cy="11214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011" h="8180" extrusionOk="0">
                        <a:moveTo>
                          <a:pt x="515" y="1"/>
                        </a:moveTo>
                        <a:cubicBezTo>
                          <a:pt x="230" y="7"/>
                          <a:pt x="0" y="243"/>
                          <a:pt x="0" y="531"/>
                        </a:cubicBezTo>
                        <a:cubicBezTo>
                          <a:pt x="0" y="819"/>
                          <a:pt x="230" y="1052"/>
                          <a:pt x="515" y="1062"/>
                        </a:cubicBezTo>
                        <a:lnTo>
                          <a:pt x="4979" y="1062"/>
                        </a:lnTo>
                        <a:cubicBezTo>
                          <a:pt x="7173" y="1062"/>
                          <a:pt x="8946" y="2838"/>
                          <a:pt x="8949" y="5031"/>
                        </a:cubicBezTo>
                        <a:lnTo>
                          <a:pt x="8949" y="7649"/>
                        </a:lnTo>
                        <a:cubicBezTo>
                          <a:pt x="8949" y="7943"/>
                          <a:pt x="9188" y="8179"/>
                          <a:pt x="9480" y="8179"/>
                        </a:cubicBezTo>
                        <a:cubicBezTo>
                          <a:pt x="9771" y="8179"/>
                          <a:pt x="10010" y="7943"/>
                          <a:pt x="10010" y="7652"/>
                        </a:cubicBezTo>
                        <a:lnTo>
                          <a:pt x="10010" y="5031"/>
                        </a:lnTo>
                        <a:cubicBezTo>
                          <a:pt x="10007" y="2252"/>
                          <a:pt x="7758" y="4"/>
                          <a:pt x="4979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6" name="Google Shape;10311;p137"/>
                  <p:cNvSpPr/>
                  <p:nvPr/>
                </p:nvSpPr>
                <p:spPr>
                  <a:xfrm>
                    <a:off x="9578545" y="2355317"/>
                    <a:ext cx="116370" cy="145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488" h="1062" extrusionOk="0">
                        <a:moveTo>
                          <a:pt x="519" y="0"/>
                        </a:moveTo>
                        <a:cubicBezTo>
                          <a:pt x="231" y="10"/>
                          <a:pt x="1" y="243"/>
                          <a:pt x="1" y="531"/>
                        </a:cubicBezTo>
                        <a:cubicBezTo>
                          <a:pt x="1" y="819"/>
                          <a:pt x="231" y="1051"/>
                          <a:pt x="519" y="1061"/>
                        </a:cubicBezTo>
                        <a:lnTo>
                          <a:pt x="7973" y="1061"/>
                        </a:lnTo>
                        <a:cubicBezTo>
                          <a:pt x="8261" y="1051"/>
                          <a:pt x="8487" y="819"/>
                          <a:pt x="8487" y="531"/>
                        </a:cubicBezTo>
                        <a:cubicBezTo>
                          <a:pt x="8487" y="243"/>
                          <a:pt x="8261" y="10"/>
                          <a:pt x="7973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7" name="Google Shape;10312;p137"/>
                  <p:cNvSpPr/>
                  <p:nvPr/>
                </p:nvSpPr>
                <p:spPr>
                  <a:xfrm>
                    <a:off x="9533620" y="2389824"/>
                    <a:ext cx="104429" cy="582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617" h="4248" extrusionOk="0">
                        <a:moveTo>
                          <a:pt x="2890" y="0"/>
                        </a:moveTo>
                        <a:cubicBezTo>
                          <a:pt x="1295" y="0"/>
                          <a:pt x="4" y="1294"/>
                          <a:pt x="1" y="2889"/>
                        </a:cubicBezTo>
                        <a:lnTo>
                          <a:pt x="1" y="3439"/>
                        </a:lnTo>
                        <a:cubicBezTo>
                          <a:pt x="10" y="3724"/>
                          <a:pt x="243" y="3954"/>
                          <a:pt x="531" y="3954"/>
                        </a:cubicBezTo>
                        <a:cubicBezTo>
                          <a:pt x="819" y="3954"/>
                          <a:pt x="1055" y="3724"/>
                          <a:pt x="1062" y="3439"/>
                        </a:cubicBezTo>
                        <a:lnTo>
                          <a:pt x="1062" y="2889"/>
                        </a:lnTo>
                        <a:cubicBezTo>
                          <a:pt x="1062" y="1880"/>
                          <a:pt x="1880" y="1061"/>
                          <a:pt x="2890" y="1058"/>
                        </a:cubicBezTo>
                        <a:lnTo>
                          <a:pt x="4669" y="1058"/>
                        </a:lnTo>
                        <a:cubicBezTo>
                          <a:pt x="5711" y="1061"/>
                          <a:pt x="6555" y="1902"/>
                          <a:pt x="6555" y="2944"/>
                        </a:cubicBezTo>
                        <a:lnTo>
                          <a:pt x="6555" y="3717"/>
                        </a:lnTo>
                        <a:cubicBezTo>
                          <a:pt x="6555" y="4012"/>
                          <a:pt x="6795" y="4248"/>
                          <a:pt x="7086" y="4248"/>
                        </a:cubicBezTo>
                        <a:cubicBezTo>
                          <a:pt x="7380" y="4248"/>
                          <a:pt x="7617" y="4012"/>
                          <a:pt x="7617" y="3717"/>
                        </a:cubicBezTo>
                        <a:lnTo>
                          <a:pt x="7617" y="2944"/>
                        </a:lnTo>
                        <a:cubicBezTo>
                          <a:pt x="7613" y="1320"/>
                          <a:pt x="6297" y="0"/>
                          <a:pt x="4669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" name="Google Shape;10313;p137"/>
                  <p:cNvSpPr/>
                  <p:nvPr/>
                </p:nvSpPr>
                <p:spPr>
                  <a:xfrm>
                    <a:off x="9504885" y="2171202"/>
                    <a:ext cx="97684" cy="1451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125" h="1059" extrusionOk="0">
                        <a:moveTo>
                          <a:pt x="6598" y="0"/>
                        </a:moveTo>
                        <a:cubicBezTo>
                          <a:pt x="6592" y="0"/>
                          <a:pt x="6587" y="0"/>
                          <a:pt x="6581" y="0"/>
                        </a:cubicBezTo>
                        <a:lnTo>
                          <a:pt x="515" y="0"/>
                        </a:lnTo>
                        <a:cubicBezTo>
                          <a:pt x="227" y="7"/>
                          <a:pt x="0" y="243"/>
                          <a:pt x="0" y="528"/>
                        </a:cubicBezTo>
                        <a:cubicBezTo>
                          <a:pt x="0" y="816"/>
                          <a:pt x="227" y="1052"/>
                          <a:pt x="515" y="1058"/>
                        </a:cubicBezTo>
                        <a:lnTo>
                          <a:pt x="6581" y="1058"/>
                        </a:lnTo>
                        <a:cubicBezTo>
                          <a:pt x="6587" y="1058"/>
                          <a:pt x="6592" y="1059"/>
                          <a:pt x="6598" y="1059"/>
                        </a:cubicBezTo>
                        <a:cubicBezTo>
                          <a:pt x="6888" y="1059"/>
                          <a:pt x="7124" y="823"/>
                          <a:pt x="7124" y="528"/>
                        </a:cubicBezTo>
                        <a:cubicBezTo>
                          <a:pt x="7124" y="236"/>
                          <a:pt x="6888" y="0"/>
                          <a:pt x="6598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9" name="Google Shape;10314;p137"/>
                  <p:cNvSpPr/>
                  <p:nvPr/>
                </p:nvSpPr>
                <p:spPr>
                  <a:xfrm>
                    <a:off x="9587826" y="2129731"/>
                    <a:ext cx="106993" cy="9746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804" h="7109" extrusionOk="0">
                        <a:moveTo>
                          <a:pt x="4230" y="0"/>
                        </a:moveTo>
                        <a:cubicBezTo>
                          <a:pt x="4224" y="0"/>
                          <a:pt x="4218" y="0"/>
                          <a:pt x="4213" y="0"/>
                        </a:cubicBezTo>
                        <a:lnTo>
                          <a:pt x="3339" y="0"/>
                        </a:lnTo>
                        <a:cubicBezTo>
                          <a:pt x="1495" y="0"/>
                          <a:pt x="3" y="1495"/>
                          <a:pt x="0" y="3336"/>
                        </a:cubicBezTo>
                        <a:lnTo>
                          <a:pt x="0" y="3850"/>
                        </a:lnTo>
                        <a:cubicBezTo>
                          <a:pt x="3" y="5649"/>
                          <a:pt x="1459" y="7108"/>
                          <a:pt x="3258" y="7108"/>
                        </a:cubicBezTo>
                        <a:lnTo>
                          <a:pt x="7286" y="7108"/>
                        </a:lnTo>
                        <a:cubicBezTo>
                          <a:pt x="7574" y="7102"/>
                          <a:pt x="7804" y="6866"/>
                          <a:pt x="7804" y="6578"/>
                        </a:cubicBezTo>
                        <a:cubicBezTo>
                          <a:pt x="7804" y="6290"/>
                          <a:pt x="7574" y="6057"/>
                          <a:pt x="7286" y="6047"/>
                        </a:cubicBezTo>
                        <a:lnTo>
                          <a:pt x="3258" y="6047"/>
                        </a:lnTo>
                        <a:cubicBezTo>
                          <a:pt x="2045" y="6047"/>
                          <a:pt x="1061" y="5064"/>
                          <a:pt x="1061" y="3850"/>
                        </a:cubicBezTo>
                        <a:lnTo>
                          <a:pt x="1061" y="3336"/>
                        </a:lnTo>
                        <a:cubicBezTo>
                          <a:pt x="1061" y="2081"/>
                          <a:pt x="2080" y="1061"/>
                          <a:pt x="3339" y="1058"/>
                        </a:cubicBezTo>
                        <a:lnTo>
                          <a:pt x="4213" y="1058"/>
                        </a:lnTo>
                        <a:cubicBezTo>
                          <a:pt x="4218" y="1058"/>
                          <a:pt x="4224" y="1059"/>
                          <a:pt x="4230" y="1059"/>
                        </a:cubicBezTo>
                        <a:cubicBezTo>
                          <a:pt x="4520" y="1059"/>
                          <a:pt x="4756" y="823"/>
                          <a:pt x="4756" y="528"/>
                        </a:cubicBezTo>
                        <a:cubicBezTo>
                          <a:pt x="4756" y="236"/>
                          <a:pt x="4520" y="0"/>
                          <a:pt x="4230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</p:grpSp>
        <p:sp>
          <p:nvSpPr>
            <p:cNvPr id="27" name="TextBox 26"/>
            <p:cNvSpPr txBox="1"/>
            <p:nvPr/>
          </p:nvSpPr>
          <p:spPr>
            <a:xfrm>
              <a:off x="3001754" y="1767071"/>
              <a:ext cx="19042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i="1" dirty="0">
                  <a:latin typeface="Cambria" panose="02040503050406030204" pitchFamily="18" charset="0"/>
                  <a:ea typeface="Cambria" panose="02040503050406030204" pitchFamily="18" charset="0"/>
                </a:rPr>
                <a:t>Abstraction</a:t>
              </a:r>
              <a:r>
                <a:rPr lang="en-US" sz="2400" b="1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7176931" y="1759877"/>
              <a:ext cx="25232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i="1" dirty="0">
                  <a:latin typeface="Cambria" panose="02040503050406030204" pitchFamily="18" charset="0"/>
                  <a:ea typeface="Cambria" panose="02040503050406030204" pitchFamily="18" charset="0"/>
                </a:rPr>
                <a:t>Decomposition</a:t>
              </a:r>
              <a:r>
                <a:rPr lang="en-US" sz="2400" b="1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7323574" y="5963796"/>
              <a:ext cx="237660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i="1" dirty="0">
                  <a:latin typeface="Cambria" panose="02040503050406030204" pitchFamily="18" charset="0"/>
                  <a:ea typeface="Cambria" panose="02040503050406030204" pitchFamily="18" charset="0"/>
                </a:rPr>
                <a:t>Generalization</a:t>
              </a:r>
              <a:r>
                <a:rPr lang="en-US" sz="2400" b="1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3001753" y="5963796"/>
              <a:ext cx="19042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i="1" dirty="0">
                  <a:latin typeface="Cambria" panose="02040503050406030204" pitchFamily="18" charset="0"/>
                  <a:ea typeface="Cambria" panose="02040503050406030204" pitchFamily="18" charset="0"/>
                </a:rPr>
                <a:t>Automation</a:t>
              </a:r>
              <a:r>
                <a:rPr lang="en-US" sz="2400" b="1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8275681" y="3707868"/>
              <a:ext cx="19042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i="1" dirty="0">
                  <a:latin typeface="Cambria" panose="02040503050406030204" pitchFamily="18" charset="0"/>
                  <a:ea typeface="Cambria" panose="02040503050406030204" pitchFamily="18" charset="0"/>
                </a:rPr>
                <a:t>Debugging</a:t>
              </a:r>
              <a:r>
                <a:rPr lang="en-US" sz="2400" b="1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1896719" y="3562429"/>
              <a:ext cx="190421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i="1" dirty="0">
                  <a:latin typeface="Cambria" panose="02040503050406030204" pitchFamily="18" charset="0"/>
                  <a:ea typeface="Cambria" panose="02040503050406030204" pitchFamily="18" charset="0"/>
                </a:rPr>
                <a:t>Algorithmic</a:t>
              </a:r>
            </a:p>
            <a:p>
              <a:pPr algn="ctr"/>
              <a:r>
                <a:rPr lang="en-US" sz="2400" b="1" i="1" dirty="0">
                  <a:latin typeface="Cambria" panose="02040503050406030204" pitchFamily="18" charset="0"/>
                  <a:ea typeface="Cambria" panose="02040503050406030204" pitchFamily="18" charset="0"/>
                </a:rPr>
                <a:t>Thinking </a:t>
              </a:r>
            </a:p>
          </p:txBody>
        </p:sp>
      </p:grpSp>
      <p:pic>
        <p:nvPicPr>
          <p:cNvPr id="34" name="Picture 3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8658639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05112" y="654673"/>
            <a:ext cx="79029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Tujuan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: </a:t>
            </a:r>
          </a:p>
          <a:p>
            <a:pPr algn="just"/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Memprogam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computer agar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mampu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berpikir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mempertimbangkan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memutuskan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serta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mengeksekusi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pekerjaan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seperti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manusia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  <p:grpSp>
        <p:nvGrpSpPr>
          <p:cNvPr id="4" name="Google Shape;10268;p137"/>
          <p:cNvGrpSpPr/>
          <p:nvPr/>
        </p:nvGrpSpPr>
        <p:grpSpPr>
          <a:xfrm>
            <a:off x="1155532" y="2015588"/>
            <a:ext cx="9865701" cy="3990044"/>
            <a:chOff x="-315370" y="1188750"/>
            <a:chExt cx="8247411" cy="3335550"/>
          </a:xfrm>
        </p:grpSpPr>
        <p:sp>
          <p:nvSpPr>
            <p:cNvPr id="5" name="Google Shape;10269;p137"/>
            <p:cNvSpPr/>
            <p:nvPr/>
          </p:nvSpPr>
          <p:spPr>
            <a:xfrm>
              <a:off x="-315370" y="1188750"/>
              <a:ext cx="4060491" cy="1583975"/>
            </a:xfrm>
            <a:custGeom>
              <a:avLst/>
              <a:gdLst>
                <a:gd name="connsiteX0" fmla="*/ 4021 w 140280"/>
                <a:gd name="connsiteY0" fmla="*/ 0 h 63359"/>
                <a:gd name="connsiteX1" fmla="*/ 0 w 140280"/>
                <a:gd name="connsiteY1" fmla="*/ 4021 h 63359"/>
                <a:gd name="connsiteX2" fmla="*/ 0 w 140280"/>
                <a:gd name="connsiteY2" fmla="*/ 59338 h 63359"/>
                <a:gd name="connsiteX3" fmla="*/ 4021 w 140280"/>
                <a:gd name="connsiteY3" fmla="*/ 63359 h 63359"/>
                <a:gd name="connsiteX4" fmla="*/ 104300 w 140280"/>
                <a:gd name="connsiteY4" fmla="*/ 63359 h 63359"/>
                <a:gd name="connsiteX5" fmla="*/ 140280 w 140280"/>
                <a:gd name="connsiteY5" fmla="*/ 23813 h 63359"/>
                <a:gd name="connsiteX6" fmla="*/ 140280 w 140280"/>
                <a:gd name="connsiteY6" fmla="*/ 4021 h 63359"/>
                <a:gd name="connsiteX7" fmla="*/ 136259 w 140280"/>
                <a:gd name="connsiteY7" fmla="*/ 0 h 63359"/>
                <a:gd name="connsiteX8" fmla="*/ 4021 w 140280"/>
                <a:gd name="connsiteY8" fmla="*/ 0 h 63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0280" h="63359" extrusionOk="0">
                  <a:moveTo>
                    <a:pt x="4021" y="0"/>
                  </a:moveTo>
                  <a:cubicBezTo>
                    <a:pt x="1801" y="6"/>
                    <a:pt x="6" y="1801"/>
                    <a:pt x="0" y="4021"/>
                  </a:cubicBezTo>
                  <a:lnTo>
                    <a:pt x="0" y="59338"/>
                  </a:lnTo>
                  <a:cubicBezTo>
                    <a:pt x="6" y="61552"/>
                    <a:pt x="1801" y="63354"/>
                    <a:pt x="4021" y="63359"/>
                  </a:cubicBezTo>
                  <a:lnTo>
                    <a:pt x="104300" y="63359"/>
                  </a:lnTo>
                  <a:cubicBezTo>
                    <a:pt x="105991" y="41512"/>
                    <a:pt x="118098" y="24204"/>
                    <a:pt x="140280" y="23813"/>
                  </a:cubicBezTo>
                  <a:lnTo>
                    <a:pt x="140280" y="4021"/>
                  </a:lnTo>
                  <a:cubicBezTo>
                    <a:pt x="140275" y="1801"/>
                    <a:pt x="138474" y="6"/>
                    <a:pt x="136259" y="0"/>
                  </a:cubicBezTo>
                  <a:lnTo>
                    <a:pt x="4021" y="0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190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7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Persepsi</a:t>
              </a:r>
              <a:r>
                <a:rPr lang="en-US" sz="1700" b="1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17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Kecerdasan</a:t>
              </a:r>
              <a:endParaRPr lang="en-US" sz="1700" b="1" dirty="0">
                <a:latin typeface="Cambria" panose="02040503050406030204" pitchFamily="18" charset="0"/>
                <a:ea typeface="Cambria" panose="02040503050406030204" pitchFamily="18" charset="0"/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7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Pendekatan</a:t>
              </a:r>
              <a:r>
                <a:rPr lang="en-US" sz="1700" dirty="0">
                  <a:latin typeface="Cambria" panose="02040503050406030204" pitchFamily="18" charset="0"/>
                  <a:ea typeface="Cambria" panose="02040503050406030204" pitchFamily="18" charset="0"/>
                </a:rPr>
                <a:t> dalam </a:t>
              </a:r>
              <a:r>
                <a:rPr lang="en-US" sz="17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sisi</a:t>
              </a:r>
              <a:r>
                <a:rPr lang="en-US" sz="17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17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kecerdasan</a:t>
              </a:r>
              <a:r>
                <a:rPr lang="en-US" sz="17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17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mengacu</a:t>
              </a:r>
              <a:r>
                <a:rPr lang="en-US" sz="1700" dirty="0">
                  <a:latin typeface="Cambria" panose="02040503050406030204" pitchFamily="18" charset="0"/>
                  <a:ea typeface="Cambria" panose="02040503050406030204" pitchFamily="18" charset="0"/>
                </a:rPr>
                <a:t> pada </a:t>
              </a:r>
              <a:r>
                <a:rPr lang="en-US" sz="17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potensi</a:t>
              </a:r>
              <a:r>
                <a:rPr lang="en-US" sz="17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17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pengembangan</a:t>
              </a:r>
              <a:r>
                <a:rPr lang="en-US" sz="17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17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teknologi</a:t>
              </a:r>
              <a:r>
                <a:rPr lang="en-US" sz="17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17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komputer</a:t>
              </a:r>
              <a:r>
                <a:rPr lang="en-US" sz="17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7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pintar</a:t>
              </a:r>
              <a:r>
                <a:rPr lang="en-US" sz="17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17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sehingga</a:t>
              </a:r>
              <a:r>
                <a:rPr lang="en-US" sz="17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17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mampu</a:t>
              </a:r>
              <a:r>
                <a:rPr lang="en-US" sz="17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17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bekerja</a:t>
              </a:r>
              <a:r>
                <a:rPr lang="en-US" sz="1700" dirty="0">
                  <a:latin typeface="Cambria" panose="02040503050406030204" pitchFamily="18" charset="0"/>
                  <a:ea typeface="Cambria" panose="02040503050406030204" pitchFamily="18" charset="0"/>
                </a:rPr>
                <a:t> seperti </a:t>
              </a: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7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manusia</a:t>
              </a:r>
              <a:r>
                <a:rPr lang="en-US" sz="1700" dirty="0">
                  <a:latin typeface="Cambria" panose="02040503050406030204" pitchFamily="18" charset="0"/>
                  <a:ea typeface="Cambria" panose="02040503050406030204" pitchFamily="18" charset="0"/>
                </a:rPr>
                <a:t>.</a:t>
              </a: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n-US" sz="1700" dirty="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6" name="Google Shape;10270;p137"/>
            <p:cNvSpPr/>
            <p:nvPr/>
          </p:nvSpPr>
          <p:spPr>
            <a:xfrm>
              <a:off x="-315370" y="2940325"/>
              <a:ext cx="4060491" cy="1583975"/>
            </a:xfrm>
            <a:custGeom>
              <a:avLst/>
              <a:gdLst>
                <a:gd name="connsiteX0" fmla="*/ 4021 w 140280"/>
                <a:gd name="connsiteY0" fmla="*/ 0 h 63359"/>
                <a:gd name="connsiteX1" fmla="*/ 0 w 140280"/>
                <a:gd name="connsiteY1" fmla="*/ 4021 h 63359"/>
                <a:gd name="connsiteX2" fmla="*/ 0 w 140280"/>
                <a:gd name="connsiteY2" fmla="*/ 59338 h 63359"/>
                <a:gd name="connsiteX3" fmla="*/ 4021 w 140280"/>
                <a:gd name="connsiteY3" fmla="*/ 63359 h 63359"/>
                <a:gd name="connsiteX4" fmla="*/ 136259 w 140280"/>
                <a:gd name="connsiteY4" fmla="*/ 63359 h 63359"/>
                <a:gd name="connsiteX5" fmla="*/ 140280 w 140280"/>
                <a:gd name="connsiteY5" fmla="*/ 59338 h 63359"/>
                <a:gd name="connsiteX6" fmla="*/ 140280 w 140280"/>
                <a:gd name="connsiteY6" fmla="*/ 39546 h 63359"/>
                <a:gd name="connsiteX7" fmla="*/ 104013 w 140280"/>
                <a:gd name="connsiteY7" fmla="*/ 0 h 63359"/>
                <a:gd name="connsiteX8" fmla="*/ 4021 w 140280"/>
                <a:gd name="connsiteY8" fmla="*/ 0 h 63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0280" h="63359" extrusionOk="0">
                  <a:moveTo>
                    <a:pt x="4021" y="0"/>
                  </a:moveTo>
                  <a:cubicBezTo>
                    <a:pt x="1801" y="5"/>
                    <a:pt x="6" y="1807"/>
                    <a:pt x="0" y="4021"/>
                  </a:cubicBezTo>
                  <a:lnTo>
                    <a:pt x="0" y="59338"/>
                  </a:lnTo>
                  <a:cubicBezTo>
                    <a:pt x="6" y="61558"/>
                    <a:pt x="1801" y="63353"/>
                    <a:pt x="4021" y="63359"/>
                  </a:cubicBezTo>
                  <a:lnTo>
                    <a:pt x="136259" y="63359"/>
                  </a:lnTo>
                  <a:cubicBezTo>
                    <a:pt x="138474" y="63353"/>
                    <a:pt x="140275" y="61558"/>
                    <a:pt x="140280" y="59338"/>
                  </a:cubicBezTo>
                  <a:lnTo>
                    <a:pt x="140280" y="39546"/>
                  </a:lnTo>
                  <a:cubicBezTo>
                    <a:pt x="118098" y="39154"/>
                    <a:pt x="105704" y="21847"/>
                    <a:pt x="104013" y="0"/>
                  </a:cubicBezTo>
                  <a:lnTo>
                    <a:pt x="4021" y="0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190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7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Persepsi</a:t>
              </a:r>
              <a:r>
                <a:rPr lang="en-US" sz="1700" b="1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17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Riset</a:t>
              </a:r>
              <a:endParaRPr lang="en-US" sz="1700" b="1" dirty="0">
                <a:latin typeface="Cambria" panose="02040503050406030204" pitchFamily="18" charset="0"/>
                <a:ea typeface="Cambria" panose="02040503050406030204" pitchFamily="18" charset="0"/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7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Sisi</a:t>
              </a:r>
              <a:r>
                <a:rPr lang="en-US" sz="17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17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pendekatan</a:t>
              </a:r>
              <a:r>
                <a:rPr lang="en-US" sz="1700" dirty="0">
                  <a:latin typeface="Cambria" panose="02040503050406030204" pitchFamily="18" charset="0"/>
                  <a:ea typeface="Cambria" panose="02040503050406030204" pitchFamily="18" charset="0"/>
                </a:rPr>
                <a:t> AI </a:t>
              </a:r>
              <a:r>
                <a:rPr lang="en-US" sz="17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sebagai</a:t>
              </a:r>
              <a:r>
                <a:rPr lang="en-US" sz="17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17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disiplin</a:t>
              </a:r>
              <a:r>
                <a:rPr lang="en-US" sz="17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17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ilmu</a:t>
              </a:r>
              <a:r>
                <a:rPr lang="en-US" sz="17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7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baru</a:t>
              </a:r>
              <a:r>
                <a:rPr lang="en-US" sz="1700" dirty="0">
                  <a:latin typeface="Cambria" panose="02040503050406030204" pitchFamily="18" charset="0"/>
                  <a:ea typeface="Cambria" panose="02040503050406030204" pitchFamily="18" charset="0"/>
                </a:rPr>
                <a:t> yang </a:t>
              </a:r>
              <a:r>
                <a:rPr lang="en-US" sz="17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mampu</a:t>
              </a:r>
              <a:r>
                <a:rPr lang="en-US" sz="17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17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mencipkatan</a:t>
              </a:r>
              <a:r>
                <a:rPr lang="en-US" sz="17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1700" i="1" dirty="0">
                  <a:latin typeface="Cambria" panose="02040503050406030204" pitchFamily="18" charset="0"/>
                  <a:ea typeface="Cambria" panose="02040503050406030204" pitchFamily="18" charset="0"/>
                </a:rPr>
                <a:t>software</a:t>
              </a:r>
              <a:r>
                <a:rPr lang="en-US" sz="1700" dirty="0">
                  <a:latin typeface="Cambria" panose="02040503050406030204" pitchFamily="18" charset="0"/>
                  <a:ea typeface="Cambria" panose="02040503050406030204" pitchFamily="18" charset="0"/>
                </a:rPr>
                <a:t>, </a:t>
              </a: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700" i="1" dirty="0">
                  <a:latin typeface="Cambria" panose="02040503050406030204" pitchFamily="18" charset="0"/>
                  <a:ea typeface="Cambria" panose="02040503050406030204" pitchFamily="18" charset="0"/>
                </a:rPr>
                <a:t>hardware</a:t>
              </a:r>
              <a:r>
                <a:rPr lang="en-US" sz="1700" dirty="0">
                  <a:latin typeface="Cambria" panose="02040503050406030204" pitchFamily="18" charset="0"/>
                  <a:ea typeface="Cambria" panose="02040503050406030204" pitchFamily="18" charset="0"/>
                </a:rPr>
                <a:t>, atau </a:t>
              </a:r>
              <a:r>
                <a:rPr lang="en-US" sz="17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perpaduan</a:t>
              </a:r>
              <a:r>
                <a:rPr lang="en-US" sz="17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17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keduanya</a:t>
              </a:r>
              <a:r>
                <a:rPr lang="en-US" sz="17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17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menjadi</a:t>
              </a:r>
              <a:r>
                <a:rPr lang="en-US" sz="17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17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cerdasa</a:t>
              </a:r>
              <a:r>
                <a:rPr lang="en-US" sz="17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17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layaknya</a:t>
              </a:r>
              <a:r>
                <a:rPr lang="en-US" sz="17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17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manusia</a:t>
              </a:r>
              <a:r>
                <a:rPr lang="en-US" sz="1700" dirty="0">
                  <a:latin typeface="Cambria" panose="02040503050406030204" pitchFamily="18" charset="0"/>
                  <a:ea typeface="Cambria" panose="02040503050406030204" pitchFamily="18" charset="0"/>
                </a:rPr>
                <a:t> atau </a:t>
              </a:r>
              <a:r>
                <a:rPr lang="en-US" sz="17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bahkan</a:t>
              </a:r>
              <a:r>
                <a:rPr lang="en-US" sz="1700" dirty="0">
                  <a:latin typeface="Cambria" panose="02040503050406030204" pitchFamily="18" charset="0"/>
                  <a:ea typeface="Cambria" panose="02040503050406030204" pitchFamily="18" charset="0"/>
                </a:rPr>
                <a:t> lebih.</a:t>
              </a:r>
              <a:endParaRPr sz="1700" dirty="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7" name="Google Shape;10271;p137"/>
            <p:cNvSpPr/>
            <p:nvPr/>
          </p:nvSpPr>
          <p:spPr>
            <a:xfrm>
              <a:off x="3871550" y="1188750"/>
              <a:ext cx="4060491" cy="1583975"/>
            </a:xfrm>
            <a:custGeom>
              <a:avLst/>
              <a:gdLst>
                <a:gd name="connsiteX0" fmla="*/ 4022 w 140281"/>
                <a:gd name="connsiteY0" fmla="*/ 0 h 63359"/>
                <a:gd name="connsiteX1" fmla="*/ 0 w 140281"/>
                <a:gd name="connsiteY1" fmla="*/ 4021 h 63359"/>
                <a:gd name="connsiteX2" fmla="*/ 0 w 140281"/>
                <a:gd name="connsiteY2" fmla="*/ 24017 h 63359"/>
                <a:gd name="connsiteX3" fmla="*/ 33040 w 140281"/>
                <a:gd name="connsiteY3" fmla="*/ 63359 h 63359"/>
                <a:gd name="connsiteX4" fmla="*/ 136260 w 140281"/>
                <a:gd name="connsiteY4" fmla="*/ 63359 h 63359"/>
                <a:gd name="connsiteX5" fmla="*/ 140281 w 140281"/>
                <a:gd name="connsiteY5" fmla="*/ 59338 h 63359"/>
                <a:gd name="connsiteX6" fmla="*/ 140281 w 140281"/>
                <a:gd name="connsiteY6" fmla="*/ 4021 h 63359"/>
                <a:gd name="connsiteX7" fmla="*/ 136260 w 140281"/>
                <a:gd name="connsiteY7" fmla="*/ 0 h 63359"/>
                <a:gd name="connsiteX8" fmla="*/ 4022 w 140281"/>
                <a:gd name="connsiteY8" fmla="*/ 0 h 63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0281" h="63359" extrusionOk="0">
                  <a:moveTo>
                    <a:pt x="4022" y="0"/>
                  </a:moveTo>
                  <a:cubicBezTo>
                    <a:pt x="1807" y="6"/>
                    <a:pt x="6" y="1801"/>
                    <a:pt x="0" y="4021"/>
                  </a:cubicBezTo>
                  <a:lnTo>
                    <a:pt x="0" y="24017"/>
                  </a:lnTo>
                  <a:cubicBezTo>
                    <a:pt x="20553" y="26066"/>
                    <a:pt x="31432" y="42675"/>
                    <a:pt x="33040" y="63359"/>
                  </a:cubicBezTo>
                  <a:lnTo>
                    <a:pt x="136260" y="63359"/>
                  </a:lnTo>
                  <a:cubicBezTo>
                    <a:pt x="138480" y="63354"/>
                    <a:pt x="140275" y="61552"/>
                    <a:pt x="140281" y="59338"/>
                  </a:cubicBezTo>
                  <a:lnTo>
                    <a:pt x="140281" y="4021"/>
                  </a:lnTo>
                  <a:cubicBezTo>
                    <a:pt x="140275" y="1801"/>
                    <a:pt x="138480" y="6"/>
                    <a:pt x="136260" y="0"/>
                  </a:cubicBezTo>
                  <a:lnTo>
                    <a:pt x="4022" y="0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190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7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Persepsi</a:t>
              </a:r>
              <a:r>
                <a:rPr lang="en-US" sz="1700" b="1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17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Potensi</a:t>
              </a:r>
              <a:r>
                <a:rPr lang="en-US" sz="1700" b="1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17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Bisnis</a:t>
              </a:r>
              <a:endParaRPr lang="en-US" sz="1700" b="1" dirty="0">
                <a:latin typeface="Cambria" panose="02040503050406030204" pitchFamily="18" charset="0"/>
                <a:ea typeface="Cambria" panose="02040503050406030204" pitchFamily="18" charset="0"/>
              </a:endParaRPr>
            </a:p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700" dirty="0">
                  <a:latin typeface="Cambria" panose="02040503050406030204" pitchFamily="18" charset="0"/>
                  <a:ea typeface="Cambria" panose="02040503050406030204" pitchFamily="18" charset="0"/>
                </a:rPr>
                <a:t>Dari </a:t>
              </a:r>
              <a:r>
                <a:rPr lang="en-US" sz="17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sisi</a:t>
              </a:r>
              <a:r>
                <a:rPr lang="en-US" sz="17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17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bisnis</a:t>
              </a:r>
              <a:r>
                <a:rPr lang="en-US" sz="1700" dirty="0">
                  <a:latin typeface="Cambria" panose="02040503050406030204" pitchFamily="18" charset="0"/>
                  <a:ea typeface="Cambria" panose="02040503050406030204" pitchFamily="18" charset="0"/>
                </a:rPr>
                <a:t>, AI </a:t>
              </a:r>
              <a:r>
                <a:rPr lang="en-US" sz="17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mampu</a:t>
              </a:r>
              <a:r>
                <a:rPr lang="en-US" sz="17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17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memberikan</a:t>
              </a:r>
              <a:r>
                <a:rPr lang="en-US" sz="17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</a:p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7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dukungan</a:t>
              </a:r>
              <a:r>
                <a:rPr lang="en-US" sz="17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17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layanan</a:t>
              </a:r>
              <a:r>
                <a:rPr lang="en-US" sz="17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17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dan</a:t>
              </a:r>
              <a:r>
                <a:rPr lang="en-US" sz="17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17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analisis</a:t>
              </a:r>
              <a:r>
                <a:rPr lang="en-US" sz="1700" dirty="0">
                  <a:latin typeface="Cambria" panose="02040503050406030204" pitchFamily="18" charset="0"/>
                  <a:ea typeface="Cambria" panose="02040503050406030204" pitchFamily="18" charset="0"/>
                </a:rPr>
                <a:t> yang </a:t>
              </a:r>
              <a:r>
                <a:rPr lang="en-US" sz="17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cepat</a:t>
              </a:r>
              <a:r>
                <a:rPr lang="en-US" sz="1700" dirty="0">
                  <a:latin typeface="Cambria" panose="02040503050406030204" pitchFamily="18" charset="0"/>
                  <a:ea typeface="Cambria" panose="02040503050406030204" pitchFamily="18" charset="0"/>
                </a:rPr>
                <a:t>, </a:t>
              </a:r>
            </a:p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700" dirty="0">
                  <a:latin typeface="Cambria" panose="02040503050406030204" pitchFamily="18" charset="0"/>
                  <a:ea typeface="Cambria" panose="02040503050406030204" pitchFamily="18" charset="0"/>
                </a:rPr>
                <a:t>tepat </a:t>
              </a:r>
              <a:r>
                <a:rPr lang="en-US" sz="17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dan</a:t>
              </a:r>
              <a:r>
                <a:rPr lang="en-US" sz="17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17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andal</a:t>
              </a:r>
              <a:r>
                <a:rPr lang="en-US" sz="17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17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sehingga</a:t>
              </a:r>
              <a:r>
                <a:rPr lang="en-US" sz="17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17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berpotensi</a:t>
              </a:r>
              <a:r>
                <a:rPr lang="en-US" sz="17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</a:p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7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meningkatkan</a:t>
              </a:r>
              <a:r>
                <a:rPr lang="en-US" sz="17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17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keuntungan</a:t>
              </a:r>
              <a:r>
                <a:rPr lang="en-US" sz="1700" dirty="0">
                  <a:latin typeface="Cambria" panose="02040503050406030204" pitchFamily="18" charset="0"/>
                  <a:ea typeface="Cambria" panose="02040503050406030204" pitchFamily="18" charset="0"/>
                </a:rPr>
                <a:t>.</a:t>
              </a:r>
              <a:endParaRPr sz="1700" dirty="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8" name="Google Shape;10272;p137"/>
            <p:cNvSpPr/>
            <p:nvPr/>
          </p:nvSpPr>
          <p:spPr>
            <a:xfrm>
              <a:off x="3871550" y="2940325"/>
              <a:ext cx="4060491" cy="1583975"/>
            </a:xfrm>
            <a:custGeom>
              <a:avLst/>
              <a:gdLst>
                <a:gd name="connsiteX0" fmla="*/ 32753 w 140281"/>
                <a:gd name="connsiteY0" fmla="*/ 332 h 63359"/>
                <a:gd name="connsiteX1" fmla="*/ 0 w 140281"/>
                <a:gd name="connsiteY1" fmla="*/ 39342 h 63359"/>
                <a:gd name="connsiteX2" fmla="*/ 0 w 140281"/>
                <a:gd name="connsiteY2" fmla="*/ 59338 h 63359"/>
                <a:gd name="connsiteX3" fmla="*/ 4022 w 140281"/>
                <a:gd name="connsiteY3" fmla="*/ 63359 h 63359"/>
                <a:gd name="connsiteX4" fmla="*/ 136260 w 140281"/>
                <a:gd name="connsiteY4" fmla="*/ 63359 h 63359"/>
                <a:gd name="connsiteX5" fmla="*/ 140281 w 140281"/>
                <a:gd name="connsiteY5" fmla="*/ 59338 h 63359"/>
                <a:gd name="connsiteX6" fmla="*/ 140281 w 140281"/>
                <a:gd name="connsiteY6" fmla="*/ 4021 h 63359"/>
                <a:gd name="connsiteX7" fmla="*/ 136260 w 140281"/>
                <a:gd name="connsiteY7" fmla="*/ 0 h 63359"/>
                <a:gd name="connsiteX8" fmla="*/ 32753 w 140281"/>
                <a:gd name="connsiteY8" fmla="*/ 332 h 63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0281" h="63359" extrusionOk="0">
                  <a:moveTo>
                    <a:pt x="32753" y="332"/>
                  </a:moveTo>
                  <a:cubicBezTo>
                    <a:pt x="31145" y="21011"/>
                    <a:pt x="20553" y="37293"/>
                    <a:pt x="0" y="39342"/>
                  </a:cubicBezTo>
                  <a:lnTo>
                    <a:pt x="0" y="59338"/>
                  </a:lnTo>
                  <a:cubicBezTo>
                    <a:pt x="6" y="61558"/>
                    <a:pt x="1807" y="63353"/>
                    <a:pt x="4022" y="63359"/>
                  </a:cubicBezTo>
                  <a:lnTo>
                    <a:pt x="136260" y="63359"/>
                  </a:lnTo>
                  <a:cubicBezTo>
                    <a:pt x="138480" y="63353"/>
                    <a:pt x="140275" y="61558"/>
                    <a:pt x="140281" y="59338"/>
                  </a:cubicBezTo>
                  <a:lnTo>
                    <a:pt x="140281" y="4021"/>
                  </a:lnTo>
                  <a:cubicBezTo>
                    <a:pt x="140275" y="1807"/>
                    <a:pt x="138480" y="5"/>
                    <a:pt x="136260" y="0"/>
                  </a:cubicBezTo>
                  <a:lnTo>
                    <a:pt x="32753" y="332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190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7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Persepsi</a:t>
              </a:r>
              <a:r>
                <a:rPr lang="en-US" sz="1700" b="1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17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Logika</a:t>
              </a:r>
              <a:r>
                <a:rPr lang="en-US" sz="1700" b="1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17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Pemprograman</a:t>
              </a:r>
              <a:endParaRPr lang="en-US" sz="1700" b="1" dirty="0">
                <a:latin typeface="Cambria" panose="02040503050406030204" pitchFamily="18" charset="0"/>
                <a:ea typeface="Cambria" panose="02040503050406030204" pitchFamily="18" charset="0"/>
              </a:endParaRPr>
            </a:p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700" dirty="0">
                  <a:latin typeface="Cambria" panose="02040503050406030204" pitchFamily="18" charset="0"/>
                  <a:ea typeface="Cambria" panose="02040503050406030204" pitchFamily="18" charset="0"/>
                </a:rPr>
                <a:t>Salah </a:t>
              </a:r>
              <a:r>
                <a:rPr lang="en-US" sz="17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satu</a:t>
              </a:r>
              <a:r>
                <a:rPr lang="en-US" sz="17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17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bentuk</a:t>
              </a:r>
              <a:r>
                <a:rPr lang="en-US" sz="17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17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implementasi</a:t>
              </a:r>
              <a:r>
                <a:rPr lang="en-US" sz="1700" dirty="0">
                  <a:latin typeface="Cambria" panose="02040503050406030204" pitchFamily="18" charset="0"/>
                  <a:ea typeface="Cambria" panose="02040503050406030204" pitchFamily="18" charset="0"/>
                </a:rPr>
                <a:t> dalam </a:t>
              </a:r>
              <a:r>
                <a:rPr lang="en-US" sz="17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menciptakan</a:t>
              </a:r>
              <a:r>
                <a:rPr lang="en-US" sz="1700" dirty="0">
                  <a:latin typeface="Cambria" panose="02040503050406030204" pitchFamily="18" charset="0"/>
                  <a:ea typeface="Cambria" panose="02040503050406030204" pitchFamily="18" charset="0"/>
                </a:rPr>
                <a:t> rule-rule </a:t>
              </a:r>
              <a:r>
                <a:rPr lang="en-US" sz="17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logika</a:t>
              </a:r>
              <a:r>
                <a:rPr lang="en-US" sz="1700" dirty="0">
                  <a:latin typeface="Cambria" panose="02040503050406030204" pitchFamily="18" charset="0"/>
                  <a:ea typeface="Cambria" panose="02040503050406030204" pitchFamily="18" charset="0"/>
                </a:rPr>
                <a:t> yang dapat </a:t>
              </a:r>
              <a:r>
                <a:rPr lang="en-US" sz="17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dimasukkan</a:t>
              </a:r>
              <a:r>
                <a:rPr lang="en-US" sz="1700" dirty="0">
                  <a:latin typeface="Cambria" panose="02040503050406030204" pitchFamily="18" charset="0"/>
                  <a:ea typeface="Cambria" panose="02040503050406030204" pitchFamily="18" charset="0"/>
                </a:rPr>
                <a:t> ke </a:t>
              </a:r>
              <a:r>
                <a:rPr lang="en-US" sz="1700" i="1" dirty="0">
                  <a:latin typeface="Cambria" panose="02040503050406030204" pitchFamily="18" charset="0"/>
                  <a:ea typeface="Cambria" panose="02040503050406030204" pitchFamily="18" charset="0"/>
                </a:rPr>
                <a:t>database</a:t>
              </a:r>
              <a:r>
                <a:rPr lang="en-US" sz="17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17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kecerdasan</a:t>
              </a:r>
              <a:r>
                <a:rPr lang="en-US" sz="17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17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mesin</a:t>
              </a:r>
              <a:r>
                <a:rPr lang="en-US" sz="17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17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ketika</a:t>
              </a:r>
              <a:r>
                <a:rPr lang="en-US" sz="17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17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menjalankan</a:t>
              </a:r>
              <a:r>
                <a:rPr lang="en-US" sz="17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17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pekerjaannya</a:t>
              </a:r>
              <a:r>
                <a:rPr lang="en-US" sz="1700" dirty="0">
                  <a:latin typeface="Cambria" panose="02040503050406030204" pitchFamily="18" charset="0"/>
                  <a:ea typeface="Cambria" panose="02040503050406030204" pitchFamily="18" charset="0"/>
                </a:rPr>
                <a:t>.</a:t>
              </a:r>
              <a:endParaRPr sz="1700" dirty="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9" name="Google Shape;10273;p137"/>
            <p:cNvSpPr/>
            <p:nvPr/>
          </p:nvSpPr>
          <p:spPr>
            <a:xfrm>
              <a:off x="2842425" y="1934600"/>
              <a:ext cx="1843850" cy="1843850"/>
            </a:xfrm>
            <a:custGeom>
              <a:avLst/>
              <a:gdLst/>
              <a:ahLst/>
              <a:cxnLst/>
              <a:rect l="l" t="t" r="r" b="b"/>
              <a:pathLst>
                <a:path w="73754" h="73754" extrusionOk="0">
                  <a:moveTo>
                    <a:pt x="36880" y="0"/>
                  </a:moveTo>
                  <a:cubicBezTo>
                    <a:pt x="36621" y="0"/>
                    <a:pt x="36362" y="6"/>
                    <a:pt x="36108" y="11"/>
                  </a:cubicBezTo>
                  <a:cubicBezTo>
                    <a:pt x="17253" y="397"/>
                    <a:pt x="1834" y="15011"/>
                    <a:pt x="154" y="33525"/>
                  </a:cubicBezTo>
                  <a:cubicBezTo>
                    <a:pt x="55" y="34627"/>
                    <a:pt x="0" y="35745"/>
                    <a:pt x="0" y="36874"/>
                  </a:cubicBezTo>
                  <a:cubicBezTo>
                    <a:pt x="0" y="38009"/>
                    <a:pt x="55" y="39122"/>
                    <a:pt x="154" y="40229"/>
                  </a:cubicBezTo>
                  <a:cubicBezTo>
                    <a:pt x="1834" y="58749"/>
                    <a:pt x="17253" y="73357"/>
                    <a:pt x="36108" y="73743"/>
                  </a:cubicBezTo>
                  <a:cubicBezTo>
                    <a:pt x="36362" y="73748"/>
                    <a:pt x="36621" y="73754"/>
                    <a:pt x="36880" y="73754"/>
                  </a:cubicBezTo>
                  <a:cubicBezTo>
                    <a:pt x="38312" y="73754"/>
                    <a:pt x="39744" y="73666"/>
                    <a:pt x="41165" y="73500"/>
                  </a:cubicBezTo>
                  <a:cubicBezTo>
                    <a:pt x="58391" y="71495"/>
                    <a:pt x="72030" y="57581"/>
                    <a:pt x="73600" y="40229"/>
                  </a:cubicBezTo>
                  <a:cubicBezTo>
                    <a:pt x="73699" y="39127"/>
                    <a:pt x="73754" y="38009"/>
                    <a:pt x="73754" y="36874"/>
                  </a:cubicBezTo>
                  <a:cubicBezTo>
                    <a:pt x="73754" y="35745"/>
                    <a:pt x="73699" y="34632"/>
                    <a:pt x="73600" y="33525"/>
                  </a:cubicBezTo>
                  <a:cubicBezTo>
                    <a:pt x="72024" y="16173"/>
                    <a:pt x="58391" y="2259"/>
                    <a:pt x="41165" y="254"/>
                  </a:cubicBezTo>
                  <a:cubicBezTo>
                    <a:pt x="39744" y="88"/>
                    <a:pt x="38312" y="0"/>
                    <a:pt x="36880" y="0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solidFill>
                <a:schemeClr val="accent5">
                  <a:lumMod val="20000"/>
                  <a:lumOff val="8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0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Defini</a:t>
              </a:r>
              <a:r>
                <a:rPr lang="en-US" sz="2000" b="1" dirty="0">
                  <a:latin typeface="Cambria" panose="02040503050406030204" pitchFamily="18" charset="0"/>
                  <a:ea typeface="Cambria" panose="02040503050406030204" pitchFamily="18" charset="0"/>
                </a:rPr>
                <a:t> AI dalam </a:t>
              </a:r>
              <a:r>
                <a:rPr lang="en-US" sz="20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beberapa</a:t>
              </a:r>
              <a:r>
                <a:rPr lang="en-US" sz="2000" b="1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0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persepsi</a:t>
              </a:r>
              <a:endParaRPr sz="2000" b="1" dirty="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11" name="Google Shape;5637;p47">
            <a:extLst>
              <a:ext uri="{FF2B5EF4-FFF2-40B4-BE49-F238E27FC236}">
                <a16:creationId xmlns="" xmlns:a16="http://schemas.microsoft.com/office/drawing/2014/main" id="{2FB625E7-266F-C4C9-035F-4E632C454FD1}"/>
              </a:ext>
            </a:extLst>
          </p:cNvPr>
          <p:cNvSpPr/>
          <p:nvPr/>
        </p:nvSpPr>
        <p:spPr>
          <a:xfrm rot="10800000">
            <a:off x="253190" y="684490"/>
            <a:ext cx="2991678" cy="941494"/>
          </a:xfrm>
          <a:custGeom>
            <a:avLst/>
            <a:gdLst/>
            <a:ahLst/>
            <a:cxnLst/>
            <a:rect l="l" t="t" r="r" b="b"/>
            <a:pathLst>
              <a:path w="7810" h="6271" extrusionOk="0">
                <a:moveTo>
                  <a:pt x="3540" y="1"/>
                </a:moveTo>
                <a:cubicBezTo>
                  <a:pt x="3370" y="1"/>
                  <a:pt x="3198" y="20"/>
                  <a:pt x="3024" y="61"/>
                </a:cubicBezTo>
                <a:cubicBezTo>
                  <a:pt x="2755" y="123"/>
                  <a:pt x="2465" y="248"/>
                  <a:pt x="2175" y="434"/>
                </a:cubicBezTo>
                <a:cubicBezTo>
                  <a:pt x="725" y="1408"/>
                  <a:pt x="0" y="2961"/>
                  <a:pt x="1119" y="4494"/>
                </a:cubicBezTo>
                <a:cubicBezTo>
                  <a:pt x="1772" y="5436"/>
                  <a:pt x="2568" y="6270"/>
                  <a:pt x="3738" y="6270"/>
                </a:cubicBezTo>
                <a:cubicBezTo>
                  <a:pt x="3829" y="6270"/>
                  <a:pt x="3923" y="6265"/>
                  <a:pt x="4019" y="6255"/>
                </a:cubicBezTo>
                <a:cubicBezTo>
                  <a:pt x="5075" y="6130"/>
                  <a:pt x="6649" y="5136"/>
                  <a:pt x="7229" y="4121"/>
                </a:cubicBezTo>
                <a:cubicBezTo>
                  <a:pt x="7809" y="3065"/>
                  <a:pt x="7229" y="2505"/>
                  <a:pt x="6484" y="1718"/>
                </a:cubicBezTo>
                <a:cubicBezTo>
                  <a:pt x="5658" y="821"/>
                  <a:pt x="4645" y="1"/>
                  <a:pt x="3540" y="1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55832" y="866647"/>
            <a:ext cx="245317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000" i="1" dirty="0">
                <a:latin typeface="Cambria" panose="02040503050406030204" pitchFamily="18" charset="0"/>
                <a:ea typeface="Cambria" panose="02040503050406030204" pitchFamily="18" charset="0"/>
              </a:rPr>
              <a:t>Artificial </a:t>
            </a:r>
            <a:r>
              <a:rPr lang="en-US" sz="2000" i="1" dirty="0" err="1">
                <a:latin typeface="Cambria" panose="02040503050406030204" pitchFamily="18" charset="0"/>
                <a:ea typeface="Cambria" panose="02040503050406030204" pitchFamily="18" charset="0"/>
              </a:rPr>
              <a:t>Intelegence</a:t>
            </a:r>
            <a:r>
              <a:rPr lang="en-US" sz="20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</a:p>
          <a:p>
            <a:pPr algn="ctr"/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(AI)</a:t>
            </a:r>
          </a:p>
        </p:txBody>
      </p:sp>
    </p:spTree>
    <p:extLst>
      <p:ext uri="{BB962C8B-B14F-4D97-AF65-F5344CB8AC3E}">
        <p14:creationId xmlns:p14="http://schemas.microsoft.com/office/powerpoint/2010/main" val="334770917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907773" y="593756"/>
            <a:ext cx="10376452" cy="6264244"/>
          </a:xfrm>
          <a:prstGeom prst="roundRect">
            <a:avLst>
              <a:gd name="adj" fmla="val 12483"/>
            </a:avLst>
          </a:prstGeom>
          <a:noFill/>
          <a:ln w="76200">
            <a:solidFill>
              <a:schemeClr val="accent4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4383020"/>
              </p:ext>
            </p:extLst>
          </p:nvPr>
        </p:nvGraphicFramePr>
        <p:xfrm>
          <a:off x="907773" y="1423590"/>
          <a:ext cx="10376452" cy="4623831"/>
        </p:xfrm>
        <a:graphic>
          <a:graphicData uri="http://schemas.openxmlformats.org/drawingml/2006/table">
            <a:tbl>
              <a:tblPr firstRow="1" bandRow="1">
                <a:tableStyleId>{D27102A9-8310-4765-A935-A1911B00CA55}</a:tableStyleId>
              </a:tblPr>
              <a:tblGrid>
                <a:gridCol w="1100859">
                  <a:extLst>
                    <a:ext uri="{9D8B030D-6E8A-4147-A177-3AD203B41FA5}">
                      <a16:colId xmlns="" xmlns:a16="http://schemas.microsoft.com/office/drawing/2014/main" val="1064764584"/>
                    </a:ext>
                  </a:extLst>
                </a:gridCol>
                <a:gridCol w="3091269">
                  <a:extLst>
                    <a:ext uri="{9D8B030D-6E8A-4147-A177-3AD203B41FA5}">
                      <a16:colId xmlns="" xmlns:a16="http://schemas.microsoft.com/office/drawing/2014/main" val="616845276"/>
                    </a:ext>
                  </a:extLst>
                </a:gridCol>
                <a:gridCol w="3400430">
                  <a:extLst>
                    <a:ext uri="{9D8B030D-6E8A-4147-A177-3AD203B41FA5}">
                      <a16:colId xmlns="" xmlns:a16="http://schemas.microsoft.com/office/drawing/2014/main" val="3816510681"/>
                    </a:ext>
                  </a:extLst>
                </a:gridCol>
                <a:gridCol w="2783894">
                  <a:extLst>
                    <a:ext uri="{9D8B030D-6E8A-4147-A177-3AD203B41FA5}">
                      <a16:colId xmlns="" xmlns:a16="http://schemas.microsoft.com/office/drawing/2014/main" val="3788413455"/>
                    </a:ext>
                  </a:extLst>
                </a:gridCol>
              </a:tblGrid>
              <a:tr h="655983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No.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Aspek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Artificial Intelligence</a:t>
                      </a:r>
                      <a:endParaRPr lang="en-US" i="1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Pemprograman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Konvinsional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230470925"/>
                  </a:ext>
                </a:extLst>
              </a:tr>
              <a:tr h="415971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Metode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proses </a:t>
                      </a:r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pengerjaan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Menggunakan</a:t>
                      </a:r>
                      <a:r>
                        <a:rPr lang="en-US" baseline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baseline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metode</a:t>
                      </a:r>
                      <a:r>
                        <a:rPr lang="en-US" baseline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baseline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simbolis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Menerapkan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algoritme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128149156"/>
                  </a:ext>
                </a:extLst>
              </a:tr>
              <a:tr h="415971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Kelengkapan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i="1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input</a:t>
                      </a:r>
                      <a:r>
                        <a:rPr lang="en-US" baseline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data 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Boleh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tidak lengkap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Harus</a:t>
                      </a:r>
                      <a:r>
                        <a:rPr lang="en-US" baseline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lengkap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283664345"/>
                  </a:ext>
                </a:extLst>
              </a:tr>
              <a:tr h="415971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3.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Fitur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pencarian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Heuristik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Menggunakan</a:t>
                      </a:r>
                      <a:r>
                        <a:rPr lang="en-US" baseline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baseline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algoritme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784276988"/>
                  </a:ext>
                </a:extLst>
              </a:tr>
              <a:tr h="415971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Konsentrasi</a:t>
                      </a:r>
                      <a:r>
                        <a:rPr lang="en-US" baseline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i="1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Knowledge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Data </a:t>
                      </a:r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dan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informasi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646087797"/>
                  </a:ext>
                </a:extLst>
              </a:tr>
              <a:tr h="415971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5.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Keterangan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penjelas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Tersedia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Kadang</a:t>
                      </a:r>
                      <a:r>
                        <a:rPr lang="en-US" baseline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baseline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ada</a:t>
                      </a:r>
                      <a:r>
                        <a:rPr lang="en-US" baseline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, </a:t>
                      </a:r>
                      <a:r>
                        <a:rPr lang="en-US" baseline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kadang</a:t>
                      </a:r>
                      <a:r>
                        <a:rPr lang="en-US" baseline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tidak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38091447"/>
                  </a:ext>
                </a:extLst>
              </a:tr>
              <a:tr h="415971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6.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Struktur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penulisan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sumber </a:t>
                      </a:r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kode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Modul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atau </a:t>
                      </a:r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fungsi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terpisah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dari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pengetahuan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Modul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atau </a:t>
                      </a:r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fungsi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terintegrasi</a:t>
                      </a:r>
                      <a:r>
                        <a:rPr lang="en-US" baseline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dengan data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843343786"/>
                  </a:ext>
                </a:extLst>
              </a:tr>
              <a:tr h="415971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7.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Karakter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i="1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output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Kuantitatif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Kualitatif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55118678"/>
                  </a:ext>
                </a:extLst>
              </a:tr>
              <a:tr h="415971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8.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i="1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Maintenance</a:t>
                      </a:r>
                      <a:r>
                        <a:rPr lang="en-US" baseline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baseline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dan</a:t>
                      </a:r>
                      <a:r>
                        <a:rPr lang="en-US" baseline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i="1" baseline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upgrade</a:t>
                      </a:r>
                      <a:endParaRPr lang="en-US" i="1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Mudah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Relatif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sulit</a:t>
                      </a:r>
                      <a:endParaRPr lang="en-US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520371361"/>
                  </a:ext>
                </a:extLst>
              </a:tr>
              <a:tr h="415971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9.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Penalaran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Tersedia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Kadang</a:t>
                      </a:r>
                      <a:r>
                        <a:rPr lang="en-US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tidak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456521606"/>
                  </a:ext>
                </a:extLst>
              </a:tr>
            </a:tbl>
          </a:graphicData>
        </a:graphic>
      </p:graphicFrame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573263" y="714673"/>
            <a:ext cx="90454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>
                <a:latin typeface="Cambria" panose="02040503050406030204" pitchFamily="18" charset="0"/>
                <a:ea typeface="Cambria" panose="02040503050406030204" pitchFamily="18" charset="0"/>
              </a:rPr>
              <a:t>Perbandingan</a:t>
            </a: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latin typeface="Cambria" panose="02040503050406030204" pitchFamily="18" charset="0"/>
                <a:ea typeface="Cambria" panose="02040503050406030204" pitchFamily="18" charset="0"/>
              </a:rPr>
              <a:t>kecerdasan</a:t>
            </a: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latin typeface="Cambria" panose="02040503050406030204" pitchFamily="18" charset="0"/>
                <a:ea typeface="Cambria" panose="02040503050406030204" pitchFamily="18" charset="0"/>
              </a:rPr>
              <a:t>buatan</a:t>
            </a: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latin typeface="Cambria" panose="02040503050406030204" pitchFamily="18" charset="0"/>
                <a:ea typeface="Cambria" panose="02040503050406030204" pitchFamily="18" charset="0"/>
              </a:rPr>
              <a:t>pemprograman</a:t>
            </a: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latin typeface="Cambria" panose="02040503050406030204" pitchFamily="18" charset="0"/>
                <a:ea typeface="Cambria" panose="02040503050406030204" pitchFamily="18" charset="0"/>
              </a:rPr>
              <a:t>terstruktur</a:t>
            </a:r>
            <a:endParaRPr lang="en-US" sz="2400" i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6071426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5637;p47">
            <a:extLst>
              <a:ext uri="{FF2B5EF4-FFF2-40B4-BE49-F238E27FC236}">
                <a16:creationId xmlns="" xmlns:a16="http://schemas.microsoft.com/office/drawing/2014/main" id="{2FB625E7-266F-C4C9-035F-4E632C454FD1}"/>
              </a:ext>
            </a:extLst>
          </p:cNvPr>
          <p:cNvSpPr/>
          <p:nvPr/>
        </p:nvSpPr>
        <p:spPr>
          <a:xfrm rot="10800000">
            <a:off x="253189" y="4578247"/>
            <a:ext cx="2991678" cy="941494"/>
          </a:xfrm>
          <a:custGeom>
            <a:avLst/>
            <a:gdLst/>
            <a:ahLst/>
            <a:cxnLst/>
            <a:rect l="l" t="t" r="r" b="b"/>
            <a:pathLst>
              <a:path w="7810" h="6271" extrusionOk="0">
                <a:moveTo>
                  <a:pt x="3540" y="1"/>
                </a:moveTo>
                <a:cubicBezTo>
                  <a:pt x="3370" y="1"/>
                  <a:pt x="3198" y="20"/>
                  <a:pt x="3024" y="61"/>
                </a:cubicBezTo>
                <a:cubicBezTo>
                  <a:pt x="2755" y="123"/>
                  <a:pt x="2465" y="248"/>
                  <a:pt x="2175" y="434"/>
                </a:cubicBezTo>
                <a:cubicBezTo>
                  <a:pt x="725" y="1408"/>
                  <a:pt x="0" y="2961"/>
                  <a:pt x="1119" y="4494"/>
                </a:cubicBezTo>
                <a:cubicBezTo>
                  <a:pt x="1772" y="5436"/>
                  <a:pt x="2568" y="6270"/>
                  <a:pt x="3738" y="6270"/>
                </a:cubicBezTo>
                <a:cubicBezTo>
                  <a:pt x="3829" y="6270"/>
                  <a:pt x="3923" y="6265"/>
                  <a:pt x="4019" y="6255"/>
                </a:cubicBezTo>
                <a:cubicBezTo>
                  <a:pt x="5075" y="6130"/>
                  <a:pt x="6649" y="5136"/>
                  <a:pt x="7229" y="4121"/>
                </a:cubicBezTo>
                <a:cubicBezTo>
                  <a:pt x="7809" y="3065"/>
                  <a:pt x="7229" y="2505"/>
                  <a:pt x="6484" y="1718"/>
                </a:cubicBezTo>
                <a:cubicBezTo>
                  <a:pt x="5658" y="821"/>
                  <a:pt x="4645" y="1"/>
                  <a:pt x="3540" y="1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9" name="Google Shape;5637;p47">
            <a:extLst>
              <a:ext uri="{FF2B5EF4-FFF2-40B4-BE49-F238E27FC236}">
                <a16:creationId xmlns="" xmlns:a16="http://schemas.microsoft.com/office/drawing/2014/main" id="{2FB625E7-266F-C4C9-035F-4E632C454FD1}"/>
              </a:ext>
            </a:extLst>
          </p:cNvPr>
          <p:cNvSpPr/>
          <p:nvPr/>
        </p:nvSpPr>
        <p:spPr>
          <a:xfrm rot="10800000">
            <a:off x="253190" y="684490"/>
            <a:ext cx="2991678" cy="941494"/>
          </a:xfrm>
          <a:custGeom>
            <a:avLst/>
            <a:gdLst/>
            <a:ahLst/>
            <a:cxnLst/>
            <a:rect l="l" t="t" r="r" b="b"/>
            <a:pathLst>
              <a:path w="7810" h="6271" extrusionOk="0">
                <a:moveTo>
                  <a:pt x="3540" y="1"/>
                </a:moveTo>
                <a:cubicBezTo>
                  <a:pt x="3370" y="1"/>
                  <a:pt x="3198" y="20"/>
                  <a:pt x="3024" y="61"/>
                </a:cubicBezTo>
                <a:cubicBezTo>
                  <a:pt x="2755" y="123"/>
                  <a:pt x="2465" y="248"/>
                  <a:pt x="2175" y="434"/>
                </a:cubicBezTo>
                <a:cubicBezTo>
                  <a:pt x="725" y="1408"/>
                  <a:pt x="0" y="2961"/>
                  <a:pt x="1119" y="4494"/>
                </a:cubicBezTo>
                <a:cubicBezTo>
                  <a:pt x="1772" y="5436"/>
                  <a:pt x="2568" y="6270"/>
                  <a:pt x="3738" y="6270"/>
                </a:cubicBezTo>
                <a:cubicBezTo>
                  <a:pt x="3829" y="6270"/>
                  <a:pt x="3923" y="6265"/>
                  <a:pt x="4019" y="6255"/>
                </a:cubicBezTo>
                <a:cubicBezTo>
                  <a:pt x="5075" y="6130"/>
                  <a:pt x="6649" y="5136"/>
                  <a:pt x="7229" y="4121"/>
                </a:cubicBezTo>
                <a:cubicBezTo>
                  <a:pt x="7809" y="3065"/>
                  <a:pt x="7229" y="2505"/>
                  <a:pt x="6484" y="1718"/>
                </a:cubicBezTo>
                <a:cubicBezTo>
                  <a:pt x="5658" y="821"/>
                  <a:pt x="4645" y="1"/>
                  <a:pt x="3540" y="1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05113" y="677192"/>
            <a:ext cx="65893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Sistem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menampung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menyimpan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mengolah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setiap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data yang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berisi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kepakaran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atau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keahlian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sesorang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atau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tim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pakar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ke dalam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sistem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komputer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205113" y="1911135"/>
            <a:ext cx="7569725" cy="224742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Kelebihan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sistem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pakar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Memiliki basis data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pengetahuan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relatif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besar.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Mampu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menyimpan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data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pakar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dalam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jangka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waktu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yang lama.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Mampu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melakukan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perhitungan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secara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tepat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tepat.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Mampu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menyajika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data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informasi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dengan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akurat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Memperbaiki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performa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kerja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sistem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Mengurangi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delay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pekerjaan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meningkatkan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responbilitas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sistem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205115" y="4597101"/>
            <a:ext cx="658933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Sistem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informasi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sebagai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hasil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proses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berpikir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secara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komputasi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diciptakan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engineer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atau </a:t>
            </a:r>
            <a:r>
              <a:rPr lang="en-US" i="1" dirty="0">
                <a:latin typeface="Cambria" panose="02040503050406030204" pitchFamily="18" charset="0"/>
                <a:ea typeface="Cambria" panose="02040503050406030204" pitchFamily="18" charset="0"/>
              </a:rPr>
              <a:t>programmer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dengan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tujuan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memberikan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bantuan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pertimbangan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pengambilan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keputusan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terhadap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suatu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permasalahan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948713" y="938802"/>
            <a:ext cx="160063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Sistem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Pakar</a:t>
            </a:r>
            <a:endParaRPr 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46050" y="4702552"/>
            <a:ext cx="278608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000" i="1" dirty="0">
                <a:latin typeface="Cambria" panose="02040503050406030204" pitchFamily="18" charset="0"/>
                <a:ea typeface="Cambria" panose="02040503050406030204" pitchFamily="18" charset="0"/>
              </a:rPr>
              <a:t>Decision Support System</a:t>
            </a:r>
            <a:endParaRPr 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ctr"/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(DSS)</a:t>
            </a:r>
          </a:p>
        </p:txBody>
      </p:sp>
    </p:spTree>
    <p:extLst>
      <p:ext uri="{BB962C8B-B14F-4D97-AF65-F5344CB8AC3E}">
        <p14:creationId xmlns:p14="http://schemas.microsoft.com/office/powerpoint/2010/main" val="569070440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ectangle 46"/>
          <p:cNvSpPr/>
          <p:nvPr/>
        </p:nvSpPr>
        <p:spPr>
          <a:xfrm>
            <a:off x="4022762" y="975653"/>
            <a:ext cx="3670044" cy="461665"/>
          </a:xfrm>
          <a:prstGeom prst="rect">
            <a:avLst/>
          </a:prstGeom>
          <a:ln w="28575">
            <a:solidFill>
              <a:schemeClr val="accent4"/>
            </a:solidFill>
            <a:prstDash val="sysDot"/>
          </a:ln>
        </p:spPr>
        <p:txBody>
          <a:bodyPr wrap="none">
            <a:spAutoFit/>
          </a:bodyPr>
          <a:lstStyle/>
          <a:p>
            <a:pPr algn="ctr"/>
            <a:r>
              <a:rPr lang="en-US" sz="2400" b="1" dirty="0" err="1">
                <a:solidFill>
                  <a:schemeClr val="accent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Penerapan</a:t>
            </a:r>
            <a:r>
              <a:rPr lang="en-US" sz="2400" b="1" dirty="0">
                <a:solidFill>
                  <a:schemeClr val="accent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b="1" dirty="0" err="1">
                <a:solidFill>
                  <a:schemeClr val="accent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Teknologi</a:t>
            </a:r>
            <a:r>
              <a:rPr lang="en-US" sz="2400" b="1" dirty="0">
                <a:solidFill>
                  <a:schemeClr val="accent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CT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473200" y="1878496"/>
            <a:ext cx="11130181" cy="4546893"/>
            <a:chOff x="652959" y="2024467"/>
            <a:chExt cx="10724205" cy="4381044"/>
          </a:xfrm>
        </p:grpSpPr>
        <p:grpSp>
          <p:nvGrpSpPr>
            <p:cNvPr id="9" name="Google Shape;10392;p137"/>
            <p:cNvGrpSpPr/>
            <p:nvPr/>
          </p:nvGrpSpPr>
          <p:grpSpPr>
            <a:xfrm>
              <a:off x="1863032" y="2688894"/>
              <a:ext cx="7985422" cy="3716617"/>
              <a:chOff x="2327487" y="3695582"/>
              <a:chExt cx="1544917" cy="719044"/>
            </a:xfrm>
            <a:solidFill>
              <a:schemeClr val="accent1">
                <a:lumMod val="40000"/>
                <a:lumOff val="60000"/>
              </a:schemeClr>
            </a:solidFill>
          </p:grpSpPr>
          <p:grpSp>
            <p:nvGrpSpPr>
              <p:cNvPr id="10" name="Google Shape;10393;p137"/>
              <p:cNvGrpSpPr/>
              <p:nvPr/>
            </p:nvGrpSpPr>
            <p:grpSpPr>
              <a:xfrm>
                <a:off x="2327487" y="3695582"/>
                <a:ext cx="1544917" cy="719044"/>
                <a:chOff x="2327487" y="3695582"/>
                <a:chExt cx="1544917" cy="719044"/>
              </a:xfrm>
              <a:grpFill/>
            </p:grpSpPr>
            <p:sp>
              <p:nvSpPr>
                <p:cNvPr id="14" name="Google Shape;10394;p137"/>
                <p:cNvSpPr/>
                <p:nvPr/>
              </p:nvSpPr>
              <p:spPr>
                <a:xfrm>
                  <a:off x="2484774" y="3827200"/>
                  <a:ext cx="1231201" cy="587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087" h="33020" extrusionOk="0">
                      <a:moveTo>
                        <a:pt x="33019" y="0"/>
                      </a:moveTo>
                      <a:cubicBezTo>
                        <a:pt x="14818" y="0"/>
                        <a:pt x="0" y="14808"/>
                        <a:pt x="0" y="33019"/>
                      </a:cubicBezTo>
                      <a:lnTo>
                        <a:pt x="1659" y="33019"/>
                      </a:lnTo>
                      <a:cubicBezTo>
                        <a:pt x="1659" y="15718"/>
                        <a:pt x="15718" y="1659"/>
                        <a:pt x="33019" y="1659"/>
                      </a:cubicBezTo>
                      <a:cubicBezTo>
                        <a:pt x="50321" y="1659"/>
                        <a:pt x="64427" y="15718"/>
                        <a:pt x="64427" y="33019"/>
                      </a:cubicBezTo>
                      <a:lnTo>
                        <a:pt x="66086" y="33019"/>
                      </a:lnTo>
                      <a:cubicBezTo>
                        <a:pt x="66086" y="14808"/>
                        <a:pt x="51269" y="0"/>
                        <a:pt x="3301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latin typeface="Cambria" panose="02040503050406030204" pitchFamily="18" charset="0"/>
                    <a:ea typeface="Cambria" panose="02040503050406030204" pitchFamily="18" charset="0"/>
                  </a:endParaRPr>
                </a:p>
              </p:txBody>
            </p:sp>
            <p:grpSp>
              <p:nvGrpSpPr>
                <p:cNvPr id="15" name="Google Shape;10395;p137"/>
                <p:cNvGrpSpPr/>
                <p:nvPr/>
              </p:nvGrpSpPr>
              <p:grpSpPr>
                <a:xfrm>
                  <a:off x="2554356" y="3695582"/>
                  <a:ext cx="444729" cy="267005"/>
                  <a:chOff x="2554356" y="3695582"/>
                  <a:chExt cx="444729" cy="267005"/>
                </a:xfrm>
                <a:grpFill/>
              </p:grpSpPr>
              <p:cxnSp>
                <p:nvCxnSpPr>
                  <p:cNvPr id="29" name="Google Shape;10397;p137"/>
                  <p:cNvCxnSpPr/>
                  <p:nvPr/>
                </p:nvCxnSpPr>
                <p:spPr>
                  <a:xfrm rot="16200000" flipV="1">
                    <a:off x="2834735" y="3711123"/>
                    <a:ext cx="146441" cy="115360"/>
                  </a:xfrm>
                  <a:prstGeom prst="bentConnector3">
                    <a:avLst>
                      <a:gd name="adj1" fmla="val 50000"/>
                    </a:avLst>
                  </a:prstGeom>
                  <a:grpFill/>
                  <a:ln w="28575" cap="flat" cmpd="sng">
                    <a:solidFill>
                      <a:schemeClr val="accent1">
                        <a:lumMod val="75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cxnSp>
                <p:nvCxnSpPr>
                  <p:cNvPr id="41" name="Google Shape;10397;p137"/>
                  <p:cNvCxnSpPr/>
                  <p:nvPr/>
                </p:nvCxnSpPr>
                <p:spPr>
                  <a:xfrm rot="10800000">
                    <a:off x="2554356" y="3849987"/>
                    <a:ext cx="201000" cy="72300"/>
                  </a:xfrm>
                  <a:prstGeom prst="bentConnector3">
                    <a:avLst>
                      <a:gd name="adj1" fmla="val 50000"/>
                    </a:avLst>
                  </a:prstGeom>
                  <a:grpFill/>
                  <a:ln w="28575" cap="flat" cmpd="sng">
                    <a:solidFill>
                      <a:schemeClr val="accent1">
                        <a:lumMod val="75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28" name="Google Shape;10396;p137"/>
                  <p:cNvSpPr/>
                  <p:nvPr/>
                </p:nvSpPr>
                <p:spPr>
                  <a:xfrm>
                    <a:off x="2932185" y="3815423"/>
                    <a:ext cx="66900" cy="6690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latin typeface="Cambria" panose="02040503050406030204" pitchFamily="18" charset="0"/>
                      <a:ea typeface="Cambria" panose="02040503050406030204" pitchFamily="18" charset="0"/>
                    </a:endParaRPr>
                  </a:p>
                </p:txBody>
              </p:sp>
              <p:sp>
                <p:nvSpPr>
                  <p:cNvPr id="40" name="Google Shape;10396;p137"/>
                  <p:cNvSpPr/>
                  <p:nvPr/>
                </p:nvSpPr>
                <p:spPr>
                  <a:xfrm>
                    <a:off x="2721906" y="3895687"/>
                    <a:ext cx="66900" cy="6690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latin typeface="Cambria" panose="02040503050406030204" pitchFamily="18" charset="0"/>
                      <a:ea typeface="Cambria" panose="02040503050406030204" pitchFamily="18" charset="0"/>
                    </a:endParaRPr>
                  </a:p>
                </p:txBody>
              </p:sp>
            </p:grpSp>
            <p:grpSp>
              <p:nvGrpSpPr>
                <p:cNvPr id="16" name="Google Shape;10398;p137"/>
                <p:cNvGrpSpPr/>
                <p:nvPr/>
              </p:nvGrpSpPr>
              <p:grpSpPr>
                <a:xfrm>
                  <a:off x="3182842" y="3702549"/>
                  <a:ext cx="449557" cy="265788"/>
                  <a:chOff x="3182842" y="3702549"/>
                  <a:chExt cx="449557" cy="265788"/>
                </a:xfrm>
                <a:grpFill/>
              </p:grpSpPr>
              <p:cxnSp>
                <p:nvCxnSpPr>
                  <p:cNvPr id="27" name="Google Shape;10400;p137"/>
                  <p:cNvCxnSpPr/>
                  <p:nvPr/>
                </p:nvCxnSpPr>
                <p:spPr>
                  <a:xfrm rot="10800000" flipH="1">
                    <a:off x="3433499" y="3848873"/>
                    <a:ext cx="198900" cy="78000"/>
                  </a:xfrm>
                  <a:prstGeom prst="bentConnector3">
                    <a:avLst>
                      <a:gd name="adj1" fmla="val 50000"/>
                    </a:avLst>
                  </a:prstGeom>
                  <a:grpFill/>
                  <a:ln w="28575" cap="flat" cmpd="sng">
                    <a:solidFill>
                      <a:schemeClr val="accent1">
                        <a:lumMod val="75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cxnSp>
                <p:nvCxnSpPr>
                  <p:cNvPr id="33" name="Google Shape;10400;p137"/>
                  <p:cNvCxnSpPr/>
                  <p:nvPr/>
                </p:nvCxnSpPr>
                <p:spPr>
                  <a:xfrm rot="5400000" flipH="1" flipV="1">
                    <a:off x="3211980" y="3706861"/>
                    <a:ext cx="136625" cy="128002"/>
                  </a:xfrm>
                  <a:prstGeom prst="bentConnector3">
                    <a:avLst>
                      <a:gd name="adj1" fmla="val 50000"/>
                    </a:avLst>
                  </a:prstGeom>
                  <a:grpFill/>
                  <a:ln w="28575" cap="flat" cmpd="sng">
                    <a:solidFill>
                      <a:schemeClr val="accent1">
                        <a:lumMod val="75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26" name="Google Shape;10399;p137"/>
                  <p:cNvSpPr/>
                  <p:nvPr/>
                </p:nvSpPr>
                <p:spPr>
                  <a:xfrm>
                    <a:off x="3414993" y="3901437"/>
                    <a:ext cx="66900" cy="6690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latin typeface="Cambria" panose="02040503050406030204" pitchFamily="18" charset="0"/>
                      <a:ea typeface="Cambria" panose="02040503050406030204" pitchFamily="18" charset="0"/>
                    </a:endParaRPr>
                  </a:p>
                </p:txBody>
              </p:sp>
              <p:sp>
                <p:nvSpPr>
                  <p:cNvPr id="32" name="Google Shape;10399;p137"/>
                  <p:cNvSpPr/>
                  <p:nvPr/>
                </p:nvSpPr>
                <p:spPr>
                  <a:xfrm>
                    <a:off x="3182842" y="3811276"/>
                    <a:ext cx="66900" cy="6690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latin typeface="Cambria" panose="02040503050406030204" pitchFamily="18" charset="0"/>
                      <a:ea typeface="Cambria" panose="02040503050406030204" pitchFamily="18" charset="0"/>
                    </a:endParaRPr>
                  </a:p>
                </p:txBody>
              </p:sp>
            </p:grpSp>
            <p:grpSp>
              <p:nvGrpSpPr>
                <p:cNvPr id="18" name="Google Shape;10404;p137"/>
                <p:cNvGrpSpPr/>
                <p:nvPr/>
              </p:nvGrpSpPr>
              <p:grpSpPr>
                <a:xfrm>
                  <a:off x="2327487" y="4054418"/>
                  <a:ext cx="313266" cy="235288"/>
                  <a:chOff x="2327487" y="4054418"/>
                  <a:chExt cx="313266" cy="235288"/>
                </a:xfrm>
                <a:grpFill/>
              </p:grpSpPr>
              <p:cxnSp>
                <p:nvCxnSpPr>
                  <p:cNvPr id="23" name="Google Shape;10406;p137"/>
                  <p:cNvCxnSpPr/>
                  <p:nvPr/>
                </p:nvCxnSpPr>
                <p:spPr>
                  <a:xfrm flipH="1">
                    <a:off x="2327487" y="4256200"/>
                    <a:ext cx="159600" cy="600"/>
                  </a:xfrm>
                  <a:prstGeom prst="bentConnector3">
                    <a:avLst>
                      <a:gd name="adj1" fmla="val 50000"/>
                    </a:avLst>
                  </a:prstGeom>
                  <a:grpFill/>
                  <a:ln w="28575" cap="flat" cmpd="sng">
                    <a:solidFill>
                      <a:schemeClr val="accent1">
                        <a:lumMod val="75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cxnSp>
                <p:nvCxnSpPr>
                  <p:cNvPr id="39" name="Google Shape;10406;p137"/>
                  <p:cNvCxnSpPr/>
                  <p:nvPr/>
                </p:nvCxnSpPr>
                <p:spPr>
                  <a:xfrm flipH="1">
                    <a:off x="2416634" y="4087812"/>
                    <a:ext cx="159600" cy="600"/>
                  </a:xfrm>
                  <a:prstGeom prst="bentConnector3">
                    <a:avLst>
                      <a:gd name="adj1" fmla="val 50000"/>
                    </a:avLst>
                  </a:prstGeom>
                  <a:grpFill/>
                  <a:ln w="28575" cap="flat" cmpd="sng">
                    <a:solidFill>
                      <a:schemeClr val="accent1">
                        <a:lumMod val="75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22" name="Google Shape;10405;p137"/>
                  <p:cNvSpPr/>
                  <p:nvPr/>
                </p:nvSpPr>
                <p:spPr>
                  <a:xfrm>
                    <a:off x="2484706" y="4222806"/>
                    <a:ext cx="66900" cy="6690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latin typeface="Cambria" panose="02040503050406030204" pitchFamily="18" charset="0"/>
                      <a:ea typeface="Cambria" panose="02040503050406030204" pitchFamily="18" charset="0"/>
                    </a:endParaRPr>
                  </a:p>
                </p:txBody>
              </p:sp>
              <p:sp>
                <p:nvSpPr>
                  <p:cNvPr id="38" name="Google Shape;10405;p137"/>
                  <p:cNvSpPr/>
                  <p:nvPr/>
                </p:nvSpPr>
                <p:spPr>
                  <a:xfrm>
                    <a:off x="2573853" y="4054418"/>
                    <a:ext cx="66900" cy="6690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latin typeface="Cambria" panose="02040503050406030204" pitchFamily="18" charset="0"/>
                      <a:ea typeface="Cambria" panose="02040503050406030204" pitchFamily="18" charset="0"/>
                    </a:endParaRPr>
                  </a:p>
                </p:txBody>
              </p:sp>
            </p:grpSp>
            <p:grpSp>
              <p:nvGrpSpPr>
                <p:cNvPr id="19" name="Google Shape;10407;p137"/>
                <p:cNvGrpSpPr/>
                <p:nvPr/>
              </p:nvGrpSpPr>
              <p:grpSpPr>
                <a:xfrm>
                  <a:off x="3561231" y="4054418"/>
                  <a:ext cx="311173" cy="235288"/>
                  <a:chOff x="3561231" y="4054418"/>
                  <a:chExt cx="311173" cy="235288"/>
                </a:xfrm>
                <a:grpFill/>
              </p:grpSpPr>
              <p:cxnSp>
                <p:nvCxnSpPr>
                  <p:cNvPr id="21" name="Google Shape;10409;p137"/>
                  <p:cNvCxnSpPr/>
                  <p:nvPr/>
                </p:nvCxnSpPr>
                <p:spPr>
                  <a:xfrm>
                    <a:off x="3714604" y="4256200"/>
                    <a:ext cx="157800" cy="600"/>
                  </a:xfrm>
                  <a:prstGeom prst="bentConnector3">
                    <a:avLst>
                      <a:gd name="adj1" fmla="val 50000"/>
                    </a:avLst>
                  </a:prstGeom>
                  <a:grpFill/>
                  <a:ln w="28575" cap="flat" cmpd="sng">
                    <a:solidFill>
                      <a:schemeClr val="accent1">
                        <a:lumMod val="75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cxnSp>
                <p:nvCxnSpPr>
                  <p:cNvPr id="31" name="Google Shape;10409;p137"/>
                  <p:cNvCxnSpPr/>
                  <p:nvPr/>
                </p:nvCxnSpPr>
                <p:spPr>
                  <a:xfrm>
                    <a:off x="3626828" y="4087812"/>
                    <a:ext cx="157800" cy="600"/>
                  </a:xfrm>
                  <a:prstGeom prst="bentConnector3">
                    <a:avLst>
                      <a:gd name="adj1" fmla="val 50000"/>
                    </a:avLst>
                  </a:prstGeom>
                  <a:grpFill/>
                  <a:ln w="28575" cap="flat" cmpd="sng">
                    <a:solidFill>
                      <a:schemeClr val="accent1">
                        <a:lumMod val="75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20" name="Google Shape;10408;p137"/>
                  <p:cNvSpPr/>
                  <p:nvPr/>
                </p:nvSpPr>
                <p:spPr>
                  <a:xfrm>
                    <a:off x="3649007" y="4222806"/>
                    <a:ext cx="66900" cy="6690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latin typeface="Cambria" panose="02040503050406030204" pitchFamily="18" charset="0"/>
                      <a:ea typeface="Cambria" panose="02040503050406030204" pitchFamily="18" charset="0"/>
                    </a:endParaRPr>
                  </a:p>
                </p:txBody>
              </p:sp>
              <p:sp>
                <p:nvSpPr>
                  <p:cNvPr id="30" name="Google Shape;10408;p137"/>
                  <p:cNvSpPr/>
                  <p:nvPr/>
                </p:nvSpPr>
                <p:spPr>
                  <a:xfrm>
                    <a:off x="3561231" y="4054418"/>
                    <a:ext cx="66900" cy="6690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latin typeface="Cambria" panose="02040503050406030204" pitchFamily="18" charset="0"/>
                      <a:ea typeface="Cambria" panose="02040503050406030204" pitchFamily="18" charset="0"/>
                    </a:endParaRPr>
                  </a:p>
                </p:txBody>
              </p:sp>
            </p:grpSp>
          </p:grpSp>
          <p:grpSp>
            <p:nvGrpSpPr>
              <p:cNvPr id="11" name="Google Shape;10410;p137"/>
              <p:cNvGrpSpPr/>
              <p:nvPr/>
            </p:nvGrpSpPr>
            <p:grpSpPr>
              <a:xfrm>
                <a:off x="2633353" y="3965763"/>
                <a:ext cx="933975" cy="445687"/>
                <a:chOff x="2633353" y="3965763"/>
                <a:chExt cx="933975" cy="445687"/>
              </a:xfrm>
              <a:grpFill/>
            </p:grpSpPr>
            <p:sp>
              <p:nvSpPr>
                <p:cNvPr id="12" name="Google Shape;10411;p137"/>
                <p:cNvSpPr/>
                <p:nvPr/>
              </p:nvSpPr>
              <p:spPr>
                <a:xfrm>
                  <a:off x="2633353" y="3965763"/>
                  <a:ext cx="933975" cy="4456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087" h="33020" extrusionOk="0">
                      <a:moveTo>
                        <a:pt x="33019" y="0"/>
                      </a:moveTo>
                      <a:cubicBezTo>
                        <a:pt x="14818" y="0"/>
                        <a:pt x="0" y="14808"/>
                        <a:pt x="0" y="33019"/>
                      </a:cubicBezTo>
                      <a:lnTo>
                        <a:pt x="1659" y="33019"/>
                      </a:lnTo>
                      <a:cubicBezTo>
                        <a:pt x="1659" y="15718"/>
                        <a:pt x="15718" y="1659"/>
                        <a:pt x="33019" y="1659"/>
                      </a:cubicBezTo>
                      <a:cubicBezTo>
                        <a:pt x="50321" y="1659"/>
                        <a:pt x="64427" y="15718"/>
                        <a:pt x="64427" y="33019"/>
                      </a:cubicBezTo>
                      <a:lnTo>
                        <a:pt x="66086" y="33019"/>
                      </a:lnTo>
                      <a:cubicBezTo>
                        <a:pt x="66086" y="14808"/>
                        <a:pt x="51269" y="0"/>
                        <a:pt x="3301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latin typeface="Cambria" panose="02040503050406030204" pitchFamily="18" charset="0"/>
                    <a:ea typeface="Cambria" panose="02040503050406030204" pitchFamily="18" charset="0"/>
                  </a:endParaRPr>
                </a:p>
              </p:txBody>
            </p:sp>
            <p:sp>
              <p:nvSpPr>
                <p:cNvPr id="13" name="Google Shape;10412;p137"/>
                <p:cNvSpPr/>
                <p:nvPr/>
              </p:nvSpPr>
              <p:spPr>
                <a:xfrm>
                  <a:off x="2702006" y="4030399"/>
                  <a:ext cx="798496" cy="3810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087" h="33020" extrusionOk="0">
                      <a:moveTo>
                        <a:pt x="33019" y="0"/>
                      </a:moveTo>
                      <a:cubicBezTo>
                        <a:pt x="14818" y="0"/>
                        <a:pt x="0" y="14808"/>
                        <a:pt x="0" y="33019"/>
                      </a:cubicBezTo>
                      <a:lnTo>
                        <a:pt x="1659" y="33019"/>
                      </a:lnTo>
                      <a:cubicBezTo>
                        <a:pt x="1659" y="15718"/>
                        <a:pt x="15718" y="1659"/>
                        <a:pt x="33019" y="1659"/>
                      </a:cubicBezTo>
                      <a:cubicBezTo>
                        <a:pt x="50321" y="1659"/>
                        <a:pt x="64427" y="15718"/>
                        <a:pt x="64427" y="33019"/>
                      </a:cubicBezTo>
                      <a:lnTo>
                        <a:pt x="66086" y="33019"/>
                      </a:lnTo>
                      <a:cubicBezTo>
                        <a:pt x="66086" y="14808"/>
                        <a:pt x="51269" y="0"/>
                        <a:pt x="3301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latin typeface="Cambria" panose="02040503050406030204" pitchFamily="18" charset="0"/>
                    <a:ea typeface="Cambria" panose="02040503050406030204" pitchFamily="18" charset="0"/>
                  </a:endParaRPr>
                </a:p>
              </p:txBody>
            </p:sp>
          </p:grpSp>
        </p:grpSp>
        <p:grpSp>
          <p:nvGrpSpPr>
            <p:cNvPr id="2" name="Group 1"/>
            <p:cNvGrpSpPr/>
            <p:nvPr/>
          </p:nvGrpSpPr>
          <p:grpSpPr>
            <a:xfrm>
              <a:off x="652959" y="2024467"/>
              <a:ext cx="10724205" cy="3946888"/>
              <a:chOff x="652959" y="2024467"/>
              <a:chExt cx="10724205" cy="3946888"/>
            </a:xfrm>
          </p:grpSpPr>
          <p:sp>
            <p:nvSpPr>
              <p:cNvPr id="49" name="Rectangle 48"/>
              <p:cNvSpPr/>
              <p:nvPr/>
            </p:nvSpPr>
            <p:spPr>
              <a:xfrm>
                <a:off x="652959" y="5263469"/>
                <a:ext cx="1285929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2000" i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Biometric </a:t>
                </a:r>
              </a:p>
              <a:p>
                <a:pPr algn="ctr"/>
                <a:r>
                  <a:rPr lang="en-US" sz="2000" i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System</a:t>
                </a:r>
              </a:p>
            </p:txBody>
          </p:sp>
          <p:sp>
            <p:nvSpPr>
              <p:cNvPr id="50" name="Rectangle 49"/>
              <p:cNvSpPr/>
              <p:nvPr/>
            </p:nvSpPr>
            <p:spPr>
              <a:xfrm>
                <a:off x="879422" y="4328264"/>
                <a:ext cx="1451680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2000" i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Face</a:t>
                </a:r>
              </a:p>
              <a:p>
                <a:pPr algn="ctr"/>
                <a:r>
                  <a:rPr lang="en-US" sz="2000" i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Recognition</a:t>
                </a:r>
              </a:p>
            </p:txBody>
          </p:sp>
          <p:sp>
            <p:nvSpPr>
              <p:cNvPr id="51" name="Rectangle 50"/>
              <p:cNvSpPr/>
              <p:nvPr/>
            </p:nvSpPr>
            <p:spPr>
              <a:xfrm>
                <a:off x="1527975" y="3202667"/>
                <a:ext cx="1593321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2000" i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Voice/Speech</a:t>
                </a:r>
              </a:p>
              <a:p>
                <a:pPr algn="ctr"/>
                <a:r>
                  <a:rPr lang="en-US" sz="2000" i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Recognition</a:t>
                </a:r>
              </a:p>
            </p:txBody>
          </p:sp>
          <p:sp>
            <p:nvSpPr>
              <p:cNvPr id="55" name="Rectangle 54"/>
              <p:cNvSpPr/>
              <p:nvPr/>
            </p:nvSpPr>
            <p:spPr>
              <a:xfrm>
                <a:off x="3196724" y="2223560"/>
                <a:ext cx="2737032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2000" i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Fingerprint Recognition</a:t>
                </a:r>
              </a:p>
            </p:txBody>
          </p:sp>
          <p:sp>
            <p:nvSpPr>
              <p:cNvPr id="56" name="Rectangle 55"/>
              <p:cNvSpPr/>
              <p:nvPr/>
            </p:nvSpPr>
            <p:spPr>
              <a:xfrm>
                <a:off x="6284221" y="2024467"/>
                <a:ext cx="1939955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2000" i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Computer-Aided</a:t>
                </a:r>
              </a:p>
              <a:p>
                <a:pPr algn="ctr"/>
                <a:r>
                  <a:rPr lang="en-US" sz="2000" i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Diagnosis (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CAD</a:t>
                </a:r>
                <a:r>
                  <a:rPr lang="en-US" sz="2000" i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)</a:t>
                </a:r>
              </a:p>
            </p:txBody>
          </p:sp>
          <p:sp>
            <p:nvSpPr>
              <p:cNvPr id="57" name="Rectangle 56"/>
              <p:cNvSpPr/>
              <p:nvPr/>
            </p:nvSpPr>
            <p:spPr>
              <a:xfrm>
                <a:off x="8609930" y="3136627"/>
                <a:ext cx="2121863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2000" i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Optical Character </a:t>
                </a:r>
              </a:p>
              <a:p>
                <a:pPr algn="ctr"/>
                <a:r>
                  <a:rPr lang="en-US" sz="2000" i="1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Recogniton</a:t>
                </a:r>
                <a:r>
                  <a:rPr lang="en-US" sz="2000" i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 (</a:t>
                </a:r>
                <a:r>
                  <a:rPr lang="en-US" sz="2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OCR</a:t>
                </a:r>
                <a:r>
                  <a:rPr lang="en-US" sz="2000" i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)</a:t>
                </a:r>
              </a:p>
            </p:txBody>
          </p:sp>
          <p:sp>
            <p:nvSpPr>
              <p:cNvPr id="58" name="Rectangle 57"/>
              <p:cNvSpPr/>
              <p:nvPr/>
            </p:nvSpPr>
            <p:spPr>
              <a:xfrm>
                <a:off x="9342148" y="4465560"/>
                <a:ext cx="1797352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2000" i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Machine Vision</a:t>
                </a:r>
              </a:p>
            </p:txBody>
          </p:sp>
          <p:sp>
            <p:nvSpPr>
              <p:cNvPr id="59" name="Rectangle 58"/>
              <p:cNvSpPr/>
              <p:nvPr/>
            </p:nvSpPr>
            <p:spPr>
              <a:xfrm>
                <a:off x="9918939" y="5387843"/>
                <a:ext cx="1458225" cy="38551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2000" i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Data </a:t>
                </a:r>
                <a:r>
                  <a:rPr lang="en-US" sz="2000" i="1" dirty="0" smtClean="0">
                    <a:latin typeface="Cambria" panose="02040503050406030204" pitchFamily="18" charset="0"/>
                    <a:ea typeface="Cambria" panose="02040503050406030204" pitchFamily="18" charset="0"/>
                  </a:rPr>
                  <a:t>Mining</a:t>
                </a:r>
                <a:endParaRPr lang="en-US" sz="2000" i="1" dirty="0"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p:grpSp>
      </p:grpSp>
      <p:pic>
        <p:nvPicPr>
          <p:cNvPr id="37" name="Picture 3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4674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11" name="Group 10"/>
          <p:cNvGrpSpPr/>
          <p:nvPr/>
        </p:nvGrpSpPr>
        <p:grpSpPr>
          <a:xfrm>
            <a:off x="931879" y="493882"/>
            <a:ext cx="10313007" cy="4230651"/>
            <a:chOff x="1114005" y="1192382"/>
            <a:chExt cx="10313007" cy="4230651"/>
          </a:xfrm>
        </p:grpSpPr>
        <p:sp>
          <p:nvSpPr>
            <p:cNvPr id="23" name="Rounded Rectangle 22"/>
            <p:cNvSpPr/>
            <p:nvPr/>
          </p:nvSpPr>
          <p:spPr>
            <a:xfrm rot="21072221">
              <a:off x="2512580" y="3950035"/>
              <a:ext cx="2180996" cy="54465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ounded Rectangle 27"/>
            <p:cNvSpPr/>
            <p:nvPr/>
          </p:nvSpPr>
          <p:spPr>
            <a:xfrm rot="19998976">
              <a:off x="5260967" y="3230961"/>
              <a:ext cx="2180996" cy="62171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ounded Rectangle 29"/>
            <p:cNvSpPr/>
            <p:nvPr/>
          </p:nvSpPr>
          <p:spPr>
            <a:xfrm rot="21103483">
              <a:off x="7965395" y="2251909"/>
              <a:ext cx="2180996" cy="63777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/>
            <p:cNvSpPr/>
            <p:nvPr/>
          </p:nvSpPr>
          <p:spPr>
            <a:xfrm>
              <a:off x="4253182" y="2717302"/>
              <a:ext cx="1866002" cy="1866002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E7AFA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Oval 48"/>
            <p:cNvSpPr/>
            <p:nvPr/>
          </p:nvSpPr>
          <p:spPr>
            <a:xfrm>
              <a:off x="6681852" y="1616598"/>
              <a:ext cx="1866002" cy="1866002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Oval 49"/>
            <p:cNvSpPr/>
            <p:nvPr/>
          </p:nvSpPr>
          <p:spPr>
            <a:xfrm>
              <a:off x="9561010" y="1192382"/>
              <a:ext cx="1866002" cy="1866002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Oval 50"/>
            <p:cNvSpPr/>
            <p:nvPr/>
          </p:nvSpPr>
          <p:spPr>
            <a:xfrm>
              <a:off x="1518601" y="3369181"/>
              <a:ext cx="1866002" cy="1866002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Oval 2"/>
            <p:cNvSpPr/>
            <p:nvPr/>
          </p:nvSpPr>
          <p:spPr>
            <a:xfrm>
              <a:off x="1684466" y="3508021"/>
              <a:ext cx="1521824" cy="1521824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2" name="Oval 31"/>
            <p:cNvSpPr/>
            <p:nvPr/>
          </p:nvSpPr>
          <p:spPr>
            <a:xfrm>
              <a:off x="1239923" y="3427389"/>
              <a:ext cx="523095" cy="52309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3074988" y="4680545"/>
              <a:ext cx="523095" cy="52309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2737871" y="3178331"/>
              <a:ext cx="358273" cy="358273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Oval 38"/>
            <p:cNvSpPr/>
            <p:nvPr/>
          </p:nvSpPr>
          <p:spPr>
            <a:xfrm>
              <a:off x="1998815" y="5182931"/>
              <a:ext cx="240102" cy="240102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Oval 39"/>
            <p:cNvSpPr/>
            <p:nvPr/>
          </p:nvSpPr>
          <p:spPr>
            <a:xfrm>
              <a:off x="4425272" y="2886296"/>
              <a:ext cx="1521824" cy="1521824"/>
            </a:xfrm>
            <a:prstGeom prst="ellipse">
              <a:avLst/>
            </a:prstGeom>
            <a:solidFill>
              <a:srgbClr val="EFCACA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Oval 40"/>
            <p:cNvSpPr/>
            <p:nvPr/>
          </p:nvSpPr>
          <p:spPr>
            <a:xfrm>
              <a:off x="6856865" y="1788687"/>
              <a:ext cx="1521824" cy="1521824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Oval 41"/>
            <p:cNvSpPr/>
            <p:nvPr/>
          </p:nvSpPr>
          <p:spPr>
            <a:xfrm>
              <a:off x="9733100" y="1364472"/>
              <a:ext cx="1521824" cy="1521824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1659238" y="4081556"/>
              <a:ext cx="1572279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200" dirty="0">
                  <a:latin typeface="Cambria" panose="02040503050406030204" pitchFamily="18" charset="0"/>
                  <a:ea typeface="Cambria" panose="02040503050406030204" pitchFamily="18" charset="0"/>
                </a:rPr>
                <a:t>MASALAH</a:t>
              </a: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4400044" y="3409865"/>
              <a:ext cx="1572279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200" dirty="0">
                  <a:latin typeface="Cambria" panose="02040503050406030204" pitchFamily="18" charset="0"/>
                  <a:ea typeface="Cambria" panose="02040503050406030204" pitchFamily="18" charset="0"/>
                </a:rPr>
                <a:t>OTAK</a:t>
              </a: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2949070" y="4826676"/>
              <a:ext cx="774929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dirty="0">
                  <a:latin typeface="Cambria" panose="02040503050406030204" pitchFamily="18" charset="0"/>
                  <a:ea typeface="Cambria" panose="02040503050406030204" pitchFamily="18" charset="0"/>
                </a:rPr>
                <a:t>MASALAH</a:t>
              </a: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1114005" y="3584395"/>
              <a:ext cx="774929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dirty="0">
                  <a:latin typeface="Cambria" panose="02040503050406030204" pitchFamily="18" charset="0"/>
                  <a:ea typeface="Cambria" panose="02040503050406030204" pitchFamily="18" charset="0"/>
                </a:rPr>
                <a:t>MASALAH</a:t>
              </a: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6856862" y="2125384"/>
              <a:ext cx="1572279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200" dirty="0">
                  <a:latin typeface="Cambria" panose="02040503050406030204" pitchFamily="18" charset="0"/>
                  <a:ea typeface="Cambria" panose="02040503050406030204" pitchFamily="18" charset="0"/>
                </a:rPr>
                <a:t>IDE/</a:t>
              </a:r>
            </a:p>
            <a:p>
              <a:pPr algn="ctr"/>
              <a:r>
                <a:rPr lang="en-US" sz="2200" dirty="0">
                  <a:latin typeface="Cambria" panose="02040503050406030204" pitchFamily="18" charset="0"/>
                  <a:ea typeface="Cambria" panose="02040503050406030204" pitchFamily="18" charset="0"/>
                </a:rPr>
                <a:t>GAGASAN</a:t>
              </a: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9707872" y="1909940"/>
              <a:ext cx="1572279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200" dirty="0">
                  <a:latin typeface="Cambria" panose="02040503050406030204" pitchFamily="18" charset="0"/>
                  <a:ea typeface="Cambria" panose="02040503050406030204" pitchFamily="18" charset="0"/>
                </a:rPr>
                <a:t>SOLUSI</a:t>
              </a:r>
            </a:p>
          </p:txBody>
        </p:sp>
        <p:sp>
          <p:nvSpPr>
            <p:cNvPr id="55" name="Google Shape;2971;p133"/>
            <p:cNvSpPr/>
            <p:nvPr/>
          </p:nvSpPr>
          <p:spPr>
            <a:xfrm rot="21270994">
              <a:off x="8902057" y="2134908"/>
              <a:ext cx="208465" cy="308689"/>
            </a:xfrm>
            <a:custGeom>
              <a:avLst/>
              <a:gdLst/>
              <a:ahLst/>
              <a:cxnLst/>
              <a:rect l="l" t="t" r="r" b="b"/>
              <a:pathLst>
                <a:path w="1649" h="2442" extrusionOk="0">
                  <a:moveTo>
                    <a:pt x="501" y="1"/>
                  </a:moveTo>
                  <a:cubicBezTo>
                    <a:pt x="238" y="1"/>
                    <a:pt x="1" y="336"/>
                    <a:pt x="250" y="590"/>
                  </a:cubicBezTo>
                  <a:lnTo>
                    <a:pt x="841" y="1232"/>
                  </a:lnTo>
                  <a:lnTo>
                    <a:pt x="250" y="1874"/>
                  </a:lnTo>
                  <a:cubicBezTo>
                    <a:pt x="36" y="2126"/>
                    <a:pt x="260" y="2441"/>
                    <a:pt x="516" y="2441"/>
                  </a:cubicBezTo>
                  <a:cubicBezTo>
                    <a:pt x="596" y="2441"/>
                    <a:pt x="680" y="2410"/>
                    <a:pt x="754" y="2336"/>
                  </a:cubicBezTo>
                  <a:lnTo>
                    <a:pt x="1555" y="1463"/>
                  </a:lnTo>
                  <a:cubicBezTo>
                    <a:pt x="1613" y="1405"/>
                    <a:pt x="1641" y="1326"/>
                    <a:pt x="1649" y="1246"/>
                  </a:cubicBezTo>
                  <a:cubicBezTo>
                    <a:pt x="1649" y="1239"/>
                    <a:pt x="1649" y="1239"/>
                    <a:pt x="1649" y="1232"/>
                  </a:cubicBezTo>
                  <a:cubicBezTo>
                    <a:pt x="1649" y="1225"/>
                    <a:pt x="1649" y="1225"/>
                    <a:pt x="1649" y="1218"/>
                  </a:cubicBezTo>
                  <a:cubicBezTo>
                    <a:pt x="1641" y="1138"/>
                    <a:pt x="1613" y="1059"/>
                    <a:pt x="1555" y="1001"/>
                  </a:cubicBezTo>
                  <a:lnTo>
                    <a:pt x="754" y="129"/>
                  </a:lnTo>
                  <a:cubicBezTo>
                    <a:pt x="679" y="38"/>
                    <a:pt x="588" y="1"/>
                    <a:pt x="501" y="1"/>
                  </a:cubicBezTo>
                  <a:close/>
                </a:path>
              </a:pathLst>
            </a:custGeom>
            <a:solidFill>
              <a:schemeClr val="tx1"/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2971;p133"/>
            <p:cNvSpPr/>
            <p:nvPr/>
          </p:nvSpPr>
          <p:spPr>
            <a:xfrm rot="20101207">
              <a:off x="6346703" y="3052703"/>
              <a:ext cx="208465" cy="308689"/>
            </a:xfrm>
            <a:custGeom>
              <a:avLst/>
              <a:gdLst/>
              <a:ahLst/>
              <a:cxnLst/>
              <a:rect l="l" t="t" r="r" b="b"/>
              <a:pathLst>
                <a:path w="1649" h="2442" extrusionOk="0">
                  <a:moveTo>
                    <a:pt x="501" y="1"/>
                  </a:moveTo>
                  <a:cubicBezTo>
                    <a:pt x="238" y="1"/>
                    <a:pt x="1" y="336"/>
                    <a:pt x="250" y="590"/>
                  </a:cubicBezTo>
                  <a:lnTo>
                    <a:pt x="841" y="1232"/>
                  </a:lnTo>
                  <a:lnTo>
                    <a:pt x="250" y="1874"/>
                  </a:lnTo>
                  <a:cubicBezTo>
                    <a:pt x="36" y="2126"/>
                    <a:pt x="260" y="2441"/>
                    <a:pt x="516" y="2441"/>
                  </a:cubicBezTo>
                  <a:cubicBezTo>
                    <a:pt x="596" y="2441"/>
                    <a:pt x="680" y="2410"/>
                    <a:pt x="754" y="2336"/>
                  </a:cubicBezTo>
                  <a:lnTo>
                    <a:pt x="1555" y="1463"/>
                  </a:lnTo>
                  <a:cubicBezTo>
                    <a:pt x="1613" y="1405"/>
                    <a:pt x="1641" y="1326"/>
                    <a:pt x="1649" y="1246"/>
                  </a:cubicBezTo>
                  <a:cubicBezTo>
                    <a:pt x="1649" y="1239"/>
                    <a:pt x="1649" y="1239"/>
                    <a:pt x="1649" y="1232"/>
                  </a:cubicBezTo>
                  <a:cubicBezTo>
                    <a:pt x="1649" y="1225"/>
                    <a:pt x="1649" y="1225"/>
                    <a:pt x="1649" y="1218"/>
                  </a:cubicBezTo>
                  <a:cubicBezTo>
                    <a:pt x="1641" y="1138"/>
                    <a:pt x="1613" y="1059"/>
                    <a:pt x="1555" y="1001"/>
                  </a:cubicBezTo>
                  <a:lnTo>
                    <a:pt x="754" y="129"/>
                  </a:lnTo>
                  <a:cubicBezTo>
                    <a:pt x="679" y="38"/>
                    <a:pt x="588" y="1"/>
                    <a:pt x="501" y="1"/>
                  </a:cubicBezTo>
                  <a:close/>
                </a:path>
              </a:pathLst>
            </a:custGeom>
            <a:solidFill>
              <a:schemeClr val="tx1"/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2971;p133"/>
            <p:cNvSpPr/>
            <p:nvPr/>
          </p:nvSpPr>
          <p:spPr>
            <a:xfrm rot="21109695">
              <a:off x="3714509" y="3796139"/>
              <a:ext cx="208465" cy="308689"/>
            </a:xfrm>
            <a:custGeom>
              <a:avLst/>
              <a:gdLst/>
              <a:ahLst/>
              <a:cxnLst/>
              <a:rect l="l" t="t" r="r" b="b"/>
              <a:pathLst>
                <a:path w="1649" h="2442" extrusionOk="0">
                  <a:moveTo>
                    <a:pt x="501" y="1"/>
                  </a:moveTo>
                  <a:cubicBezTo>
                    <a:pt x="238" y="1"/>
                    <a:pt x="1" y="336"/>
                    <a:pt x="250" y="590"/>
                  </a:cubicBezTo>
                  <a:lnTo>
                    <a:pt x="841" y="1232"/>
                  </a:lnTo>
                  <a:lnTo>
                    <a:pt x="250" y="1874"/>
                  </a:lnTo>
                  <a:cubicBezTo>
                    <a:pt x="36" y="2126"/>
                    <a:pt x="260" y="2441"/>
                    <a:pt x="516" y="2441"/>
                  </a:cubicBezTo>
                  <a:cubicBezTo>
                    <a:pt x="596" y="2441"/>
                    <a:pt x="680" y="2410"/>
                    <a:pt x="754" y="2336"/>
                  </a:cubicBezTo>
                  <a:lnTo>
                    <a:pt x="1555" y="1463"/>
                  </a:lnTo>
                  <a:cubicBezTo>
                    <a:pt x="1613" y="1405"/>
                    <a:pt x="1641" y="1326"/>
                    <a:pt x="1649" y="1246"/>
                  </a:cubicBezTo>
                  <a:cubicBezTo>
                    <a:pt x="1649" y="1239"/>
                    <a:pt x="1649" y="1239"/>
                    <a:pt x="1649" y="1232"/>
                  </a:cubicBezTo>
                  <a:cubicBezTo>
                    <a:pt x="1649" y="1225"/>
                    <a:pt x="1649" y="1225"/>
                    <a:pt x="1649" y="1218"/>
                  </a:cubicBezTo>
                  <a:cubicBezTo>
                    <a:pt x="1641" y="1138"/>
                    <a:pt x="1613" y="1059"/>
                    <a:pt x="1555" y="1001"/>
                  </a:cubicBezTo>
                  <a:lnTo>
                    <a:pt x="754" y="129"/>
                  </a:lnTo>
                  <a:cubicBezTo>
                    <a:pt x="679" y="38"/>
                    <a:pt x="588" y="1"/>
                    <a:pt x="501" y="1"/>
                  </a:cubicBezTo>
                  <a:close/>
                </a:path>
              </a:pathLst>
            </a:custGeom>
            <a:solidFill>
              <a:schemeClr val="tx1"/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8" name="Content Placeholder 2"/>
          <p:cNvSpPr>
            <a:spLocks noGrp="1"/>
          </p:cNvSpPr>
          <p:nvPr>
            <p:ph idx="1"/>
          </p:nvPr>
        </p:nvSpPr>
        <p:spPr>
          <a:xfrm>
            <a:off x="6908800" y="3152204"/>
            <a:ext cx="4599295" cy="2866724"/>
          </a:xfrm>
          <a:ln w="28575">
            <a:solidFill>
              <a:schemeClr val="accent2">
                <a:lumMod val="50000"/>
              </a:schemeClr>
            </a:solidFill>
            <a:prstDash val="dash"/>
          </a:ln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Ide atau </a:t>
            </a:r>
            <a:r>
              <a:rPr lang="en-US" sz="1800" dirty="0" err="1">
                <a:latin typeface="Cambria" panose="02040503050406030204" pitchFamily="18" charset="0"/>
                <a:ea typeface="Cambria" panose="02040503050406030204" pitchFamily="18" charset="0"/>
              </a:rPr>
              <a:t>gagasan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sz="1800" dirty="0" err="1">
                <a:latin typeface="Cambria" panose="02040503050406030204" pitchFamily="18" charset="0"/>
                <a:ea typeface="Cambria" panose="02040503050406030204" pitchFamily="18" charset="0"/>
              </a:rPr>
              <a:t>dihasilkan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800" dirty="0" err="1">
                <a:latin typeface="Cambria" panose="02040503050406030204" pitchFamily="18" charset="0"/>
                <a:ea typeface="Cambria" panose="02040503050406030204" pitchFamily="18" charset="0"/>
              </a:rPr>
              <a:t>dari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 proses </a:t>
            </a:r>
            <a:r>
              <a:rPr lang="en-US" sz="1800" dirty="0" err="1">
                <a:latin typeface="Cambria" panose="02040503050406030204" pitchFamily="18" charset="0"/>
                <a:ea typeface="Cambria" panose="02040503050406030204" pitchFamily="18" charset="0"/>
              </a:rPr>
              <a:t>berpikir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800" dirty="0" err="1">
                <a:latin typeface="Cambria" panose="02040503050406030204" pitchFamily="18" charset="0"/>
                <a:ea typeface="Cambria" panose="02040503050406030204" pitchFamily="18" charset="0"/>
              </a:rPr>
              <a:t>secara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800" dirty="0" err="1">
                <a:latin typeface="Cambria" panose="02040503050406030204" pitchFamily="18" charset="0"/>
                <a:ea typeface="Cambria" panose="02040503050406030204" pitchFamily="18" charset="0"/>
              </a:rPr>
              <a:t>panjang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800" dirty="0" err="1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800" dirty="0" err="1">
                <a:latin typeface="Cambria" panose="02040503050406030204" pitchFamily="18" charset="0"/>
                <a:ea typeface="Cambria" panose="02040503050406030204" pitchFamily="18" charset="0"/>
              </a:rPr>
              <a:t>matang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800" dirty="0" err="1">
                <a:latin typeface="Cambria" panose="02040503050406030204" pitchFamily="18" charset="0"/>
                <a:ea typeface="Cambria" panose="02040503050406030204" pitchFamily="18" charset="0"/>
              </a:rPr>
              <a:t>disebut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800" dirty="0" err="1">
                <a:latin typeface="Cambria" panose="02040503050406030204" pitchFamily="18" charset="0"/>
                <a:ea typeface="Cambria" panose="02040503050406030204" pitchFamily="18" charset="0"/>
              </a:rPr>
              <a:t>penalaran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r>
              <a:rPr lang="en-US" sz="1800" dirty="0" err="1">
                <a:latin typeface="Cambria" panose="02040503050406030204" pitchFamily="18" charset="0"/>
                <a:ea typeface="Cambria" panose="02040503050406030204" pitchFamily="18" charset="0"/>
              </a:rPr>
              <a:t>Penalaran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 dapat </a:t>
            </a:r>
            <a:r>
              <a:rPr lang="en-US" sz="1800" dirty="0" err="1">
                <a:latin typeface="Cambria" panose="02040503050406030204" pitchFamily="18" charset="0"/>
                <a:ea typeface="Cambria" panose="02040503050406030204" pitchFamily="18" charset="0"/>
              </a:rPr>
              <a:t>memberikan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800" dirty="0" err="1">
                <a:latin typeface="Cambria" panose="02040503050406030204" pitchFamily="18" charset="0"/>
                <a:ea typeface="Cambria" panose="02040503050406030204" pitchFamily="18" charset="0"/>
              </a:rPr>
              <a:t>solusi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800" dirty="0" err="1">
                <a:latin typeface="Cambria" panose="02040503050406030204" pitchFamily="18" charset="0"/>
                <a:ea typeface="Cambria" panose="02040503050406030204" pitchFamily="18" charset="0"/>
              </a:rPr>
              <a:t>alternatif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 yang lebih </a:t>
            </a:r>
            <a:r>
              <a:rPr lang="en-US" sz="1800" dirty="0" err="1">
                <a:latin typeface="Cambria" panose="02040503050406030204" pitchFamily="18" charset="0"/>
                <a:ea typeface="Cambria" panose="02040503050406030204" pitchFamily="18" charset="0"/>
              </a:rPr>
              <a:t>matang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r>
              <a:rPr lang="en-US" sz="1800" dirty="0" err="1">
                <a:latin typeface="Cambria" panose="02040503050406030204" pitchFamily="18" charset="0"/>
                <a:ea typeface="Cambria" panose="02040503050406030204" pitchFamily="18" charset="0"/>
              </a:rPr>
              <a:t>Terkadang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 ide tidak </a:t>
            </a:r>
            <a:r>
              <a:rPr lang="en-US" sz="1800" dirty="0" err="1">
                <a:latin typeface="Cambria" panose="02040503050406030204" pitchFamily="18" charset="0"/>
                <a:ea typeface="Cambria" panose="02040503050406030204" pitchFamily="18" charset="0"/>
              </a:rPr>
              <a:t>langsung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800" dirty="0" err="1">
                <a:latin typeface="Cambria" panose="02040503050406030204" pitchFamily="18" charset="0"/>
                <a:ea typeface="Cambria" panose="02040503050406030204" pitchFamily="18" charset="0"/>
              </a:rPr>
              <a:t>dituangkan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 dalam </a:t>
            </a:r>
            <a:r>
              <a:rPr lang="en-US" sz="1800" dirty="0" err="1">
                <a:latin typeface="Cambria" panose="02040503050406030204" pitchFamily="18" charset="0"/>
                <a:ea typeface="Cambria" panose="02040503050406030204" pitchFamily="18" charset="0"/>
              </a:rPr>
              <a:t>sebuah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800" dirty="0" err="1">
                <a:latin typeface="Cambria" panose="02040503050406030204" pitchFamily="18" charset="0"/>
                <a:ea typeface="Cambria" panose="02040503050406030204" pitchFamily="18" charset="0"/>
              </a:rPr>
              <a:t>tindakan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800" dirty="0" err="1">
                <a:latin typeface="Cambria" panose="02040503050406030204" pitchFamily="18" charset="0"/>
                <a:ea typeface="Cambria" panose="02040503050406030204" pitchFamily="18" charset="0"/>
              </a:rPr>
              <a:t>nyata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1800" dirty="0" err="1">
                <a:latin typeface="Cambria" panose="02040503050406030204" pitchFamily="18" charset="0"/>
                <a:ea typeface="Cambria" panose="02040503050406030204" pitchFamily="18" charset="0"/>
              </a:rPr>
              <a:t>tetapi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800" dirty="0" err="1">
                <a:latin typeface="Cambria" panose="02040503050406030204" pitchFamily="18" charset="0"/>
                <a:ea typeface="Cambria" panose="02040503050406030204" pitchFamily="18" charset="0"/>
              </a:rPr>
              <a:t>masih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800" dirty="0" err="1">
                <a:latin typeface="Cambria" panose="02040503050406030204" pitchFamily="18" charset="0"/>
                <a:ea typeface="Cambria" panose="02040503050406030204" pitchFamily="18" charset="0"/>
              </a:rPr>
              <a:t>sebatas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800" dirty="0" err="1">
                <a:latin typeface="Cambria" panose="02040503050406030204" pitchFamily="18" charset="0"/>
                <a:ea typeface="Cambria" panose="02040503050406030204" pitchFamily="18" charset="0"/>
              </a:rPr>
              <a:t>bayangan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sz="1800" dirty="0" err="1">
                <a:latin typeface="Cambria" panose="02040503050406030204" pitchFamily="18" charset="0"/>
                <a:ea typeface="Cambria" panose="02040503050406030204" pitchFamily="18" charset="0"/>
              </a:rPr>
              <a:t>disimulasikan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800" dirty="0" err="1">
                <a:latin typeface="Cambria" panose="02040503050406030204" pitchFamily="18" charset="0"/>
                <a:ea typeface="Cambria" panose="02040503050406030204" pitchFamily="18" charset="0"/>
              </a:rPr>
              <a:t>secara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800" dirty="0" err="1">
                <a:latin typeface="Cambria" panose="02040503050406030204" pitchFamily="18" charset="0"/>
                <a:ea typeface="Cambria" panose="02040503050406030204" pitchFamily="18" charset="0"/>
              </a:rPr>
              <a:t>mendalam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1800" dirty="0" err="1">
                <a:latin typeface="Cambria" panose="02040503050406030204" pitchFamily="18" charset="0"/>
                <a:ea typeface="Cambria" panose="02040503050406030204" pitchFamily="18" charset="0"/>
              </a:rPr>
              <a:t>berbekal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800" dirty="0" err="1">
                <a:latin typeface="Cambria" panose="02040503050406030204" pitchFamily="18" charset="0"/>
                <a:ea typeface="Cambria" panose="02040503050406030204" pitchFamily="18" charset="0"/>
              </a:rPr>
              <a:t>pengetahuan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800" dirty="0" err="1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800" dirty="0" err="1">
                <a:latin typeface="Cambria" panose="02040503050406030204" pitchFamily="18" charset="0"/>
                <a:ea typeface="Cambria" panose="02040503050406030204" pitchFamily="18" charset="0"/>
              </a:rPr>
              <a:t>keterampilan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sz="1800" dirty="0" err="1">
                <a:latin typeface="Cambria" panose="02040503050406030204" pitchFamily="18" charset="0"/>
                <a:ea typeface="Cambria" panose="02040503050406030204" pitchFamily="18" charset="0"/>
              </a:rPr>
              <a:t>dimiliki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r>
              <a:rPr lang="en-US" sz="1800" dirty="0" err="1">
                <a:latin typeface="Cambria" panose="02040503050406030204" pitchFamily="18" charset="0"/>
                <a:ea typeface="Cambria" panose="02040503050406030204" pitchFamily="18" charset="0"/>
              </a:rPr>
              <a:t>Keberhasilan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 ide atau </a:t>
            </a:r>
            <a:r>
              <a:rPr lang="en-US" sz="1800" dirty="0" err="1">
                <a:latin typeface="Cambria" panose="02040503050406030204" pitchFamily="18" charset="0"/>
                <a:ea typeface="Cambria" panose="02040503050406030204" pitchFamily="18" charset="0"/>
              </a:rPr>
              <a:t>gagasan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800" dirty="0" err="1">
                <a:latin typeface="Cambria" panose="02040503050406030204" pitchFamily="18" charset="0"/>
                <a:ea typeface="Cambria" panose="02040503050406030204" pitchFamily="18" charset="0"/>
              </a:rPr>
              <a:t>akan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800" dirty="0" err="1">
                <a:latin typeface="Cambria" panose="02040503050406030204" pitchFamily="18" charset="0"/>
                <a:ea typeface="Cambria" panose="02040503050406030204" pitchFamily="18" charset="0"/>
              </a:rPr>
              <a:t>diuji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 setelah </a:t>
            </a:r>
            <a:r>
              <a:rPr lang="en-US" sz="1800" dirty="0" err="1">
                <a:latin typeface="Cambria" panose="02040503050406030204" pitchFamily="18" charset="0"/>
                <a:ea typeface="Cambria" panose="02040503050406030204" pitchFamily="18" charset="0"/>
              </a:rPr>
              <a:t>dilakukan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800" dirty="0" err="1">
                <a:latin typeface="Cambria" panose="02040503050406030204" pitchFamily="18" charset="0"/>
                <a:ea typeface="Cambria" panose="02040503050406030204" pitchFamily="18" charset="0"/>
              </a:rPr>
              <a:t>implementasi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  <p:sp>
        <p:nvSpPr>
          <p:cNvPr id="48" name="Google Shape;136;p19"/>
          <p:cNvSpPr/>
          <p:nvPr/>
        </p:nvSpPr>
        <p:spPr>
          <a:xfrm>
            <a:off x="1996489" y="988491"/>
            <a:ext cx="274649" cy="262246"/>
          </a:xfrm>
          <a:custGeom>
            <a:avLst/>
            <a:gdLst/>
            <a:ahLst/>
            <a:cxnLst/>
            <a:rect l="l" t="t" r="r" b="b"/>
            <a:pathLst>
              <a:path w="15101" h="14419" fill="none" extrusionOk="0">
                <a:moveTo>
                  <a:pt x="7234" y="293"/>
                </a:moveTo>
                <a:lnTo>
                  <a:pt x="7234" y="293"/>
                </a:lnTo>
                <a:lnTo>
                  <a:pt x="7307" y="171"/>
                </a:lnTo>
                <a:lnTo>
                  <a:pt x="7380" y="74"/>
                </a:lnTo>
                <a:lnTo>
                  <a:pt x="7477" y="25"/>
                </a:lnTo>
                <a:lnTo>
                  <a:pt x="7550" y="1"/>
                </a:lnTo>
                <a:lnTo>
                  <a:pt x="7623" y="25"/>
                </a:lnTo>
                <a:lnTo>
                  <a:pt x="7721" y="74"/>
                </a:lnTo>
                <a:lnTo>
                  <a:pt x="7794" y="171"/>
                </a:lnTo>
                <a:lnTo>
                  <a:pt x="7867" y="293"/>
                </a:lnTo>
                <a:lnTo>
                  <a:pt x="9523" y="4092"/>
                </a:lnTo>
                <a:lnTo>
                  <a:pt x="9523" y="4092"/>
                </a:lnTo>
                <a:lnTo>
                  <a:pt x="9596" y="4214"/>
                </a:lnTo>
                <a:lnTo>
                  <a:pt x="9718" y="4360"/>
                </a:lnTo>
                <a:lnTo>
                  <a:pt x="9840" y="4482"/>
                </a:lnTo>
                <a:lnTo>
                  <a:pt x="9986" y="4604"/>
                </a:lnTo>
                <a:lnTo>
                  <a:pt x="10132" y="4701"/>
                </a:lnTo>
                <a:lnTo>
                  <a:pt x="10302" y="4774"/>
                </a:lnTo>
                <a:lnTo>
                  <a:pt x="10449" y="4847"/>
                </a:lnTo>
                <a:lnTo>
                  <a:pt x="10619" y="4872"/>
                </a:lnTo>
                <a:lnTo>
                  <a:pt x="14711" y="5286"/>
                </a:lnTo>
                <a:lnTo>
                  <a:pt x="14711" y="5286"/>
                </a:lnTo>
                <a:lnTo>
                  <a:pt x="14857" y="5310"/>
                </a:lnTo>
                <a:lnTo>
                  <a:pt x="14979" y="5359"/>
                </a:lnTo>
                <a:lnTo>
                  <a:pt x="15052" y="5407"/>
                </a:lnTo>
                <a:lnTo>
                  <a:pt x="15100" y="5505"/>
                </a:lnTo>
                <a:lnTo>
                  <a:pt x="15100" y="5578"/>
                </a:lnTo>
                <a:lnTo>
                  <a:pt x="15076" y="5675"/>
                </a:lnTo>
                <a:lnTo>
                  <a:pt x="15027" y="5773"/>
                </a:lnTo>
                <a:lnTo>
                  <a:pt x="14906" y="5895"/>
                </a:lnTo>
                <a:lnTo>
                  <a:pt x="11837" y="8622"/>
                </a:lnTo>
                <a:lnTo>
                  <a:pt x="11837" y="8622"/>
                </a:lnTo>
                <a:lnTo>
                  <a:pt x="11715" y="8744"/>
                </a:lnTo>
                <a:lnTo>
                  <a:pt x="11618" y="8890"/>
                </a:lnTo>
                <a:lnTo>
                  <a:pt x="11545" y="9061"/>
                </a:lnTo>
                <a:lnTo>
                  <a:pt x="11472" y="9231"/>
                </a:lnTo>
                <a:lnTo>
                  <a:pt x="11423" y="9402"/>
                </a:lnTo>
                <a:lnTo>
                  <a:pt x="11398" y="9572"/>
                </a:lnTo>
                <a:lnTo>
                  <a:pt x="11398" y="9743"/>
                </a:lnTo>
                <a:lnTo>
                  <a:pt x="11423" y="9913"/>
                </a:lnTo>
                <a:lnTo>
                  <a:pt x="12300" y="13956"/>
                </a:lnTo>
                <a:lnTo>
                  <a:pt x="12300" y="13956"/>
                </a:lnTo>
                <a:lnTo>
                  <a:pt x="12324" y="14102"/>
                </a:lnTo>
                <a:lnTo>
                  <a:pt x="12300" y="14200"/>
                </a:lnTo>
                <a:lnTo>
                  <a:pt x="12275" y="14297"/>
                </a:lnTo>
                <a:lnTo>
                  <a:pt x="12227" y="14370"/>
                </a:lnTo>
                <a:lnTo>
                  <a:pt x="12129" y="14394"/>
                </a:lnTo>
                <a:lnTo>
                  <a:pt x="12032" y="14419"/>
                </a:lnTo>
                <a:lnTo>
                  <a:pt x="11910" y="14370"/>
                </a:lnTo>
                <a:lnTo>
                  <a:pt x="11788" y="14321"/>
                </a:lnTo>
                <a:lnTo>
                  <a:pt x="8232" y="12227"/>
                </a:lnTo>
                <a:lnTo>
                  <a:pt x="8232" y="12227"/>
                </a:lnTo>
                <a:lnTo>
                  <a:pt x="8086" y="12154"/>
                </a:lnTo>
                <a:lnTo>
                  <a:pt x="7916" y="12105"/>
                </a:lnTo>
                <a:lnTo>
                  <a:pt x="7721" y="12081"/>
                </a:lnTo>
                <a:lnTo>
                  <a:pt x="7550" y="12081"/>
                </a:lnTo>
                <a:lnTo>
                  <a:pt x="7380" y="12081"/>
                </a:lnTo>
                <a:lnTo>
                  <a:pt x="7185" y="12105"/>
                </a:lnTo>
                <a:lnTo>
                  <a:pt x="7015" y="12154"/>
                </a:lnTo>
                <a:lnTo>
                  <a:pt x="6868" y="12227"/>
                </a:lnTo>
                <a:lnTo>
                  <a:pt x="3313" y="14321"/>
                </a:lnTo>
                <a:lnTo>
                  <a:pt x="3313" y="14321"/>
                </a:lnTo>
                <a:lnTo>
                  <a:pt x="3191" y="14370"/>
                </a:lnTo>
                <a:lnTo>
                  <a:pt x="3069" y="14419"/>
                </a:lnTo>
                <a:lnTo>
                  <a:pt x="2972" y="14394"/>
                </a:lnTo>
                <a:lnTo>
                  <a:pt x="2874" y="14370"/>
                </a:lnTo>
                <a:lnTo>
                  <a:pt x="2826" y="14297"/>
                </a:lnTo>
                <a:lnTo>
                  <a:pt x="2801" y="14200"/>
                </a:lnTo>
                <a:lnTo>
                  <a:pt x="2777" y="14102"/>
                </a:lnTo>
                <a:lnTo>
                  <a:pt x="2801" y="13956"/>
                </a:lnTo>
                <a:lnTo>
                  <a:pt x="3678" y="9913"/>
                </a:lnTo>
                <a:lnTo>
                  <a:pt x="3678" y="9913"/>
                </a:lnTo>
                <a:lnTo>
                  <a:pt x="3702" y="9743"/>
                </a:lnTo>
                <a:lnTo>
                  <a:pt x="3702" y="9572"/>
                </a:lnTo>
                <a:lnTo>
                  <a:pt x="3678" y="9402"/>
                </a:lnTo>
                <a:lnTo>
                  <a:pt x="3629" y="9231"/>
                </a:lnTo>
                <a:lnTo>
                  <a:pt x="3556" y="9061"/>
                </a:lnTo>
                <a:lnTo>
                  <a:pt x="3483" y="8890"/>
                </a:lnTo>
                <a:lnTo>
                  <a:pt x="3386" y="8744"/>
                </a:lnTo>
                <a:lnTo>
                  <a:pt x="3264" y="8622"/>
                </a:lnTo>
                <a:lnTo>
                  <a:pt x="195" y="5895"/>
                </a:lnTo>
                <a:lnTo>
                  <a:pt x="195" y="5895"/>
                </a:lnTo>
                <a:lnTo>
                  <a:pt x="73" y="5773"/>
                </a:lnTo>
                <a:lnTo>
                  <a:pt x="25" y="5675"/>
                </a:lnTo>
                <a:lnTo>
                  <a:pt x="0" y="5578"/>
                </a:lnTo>
                <a:lnTo>
                  <a:pt x="0" y="5505"/>
                </a:lnTo>
                <a:lnTo>
                  <a:pt x="49" y="5407"/>
                </a:lnTo>
                <a:lnTo>
                  <a:pt x="122" y="5359"/>
                </a:lnTo>
                <a:lnTo>
                  <a:pt x="244" y="5310"/>
                </a:lnTo>
                <a:lnTo>
                  <a:pt x="390" y="5286"/>
                </a:lnTo>
                <a:lnTo>
                  <a:pt x="4482" y="4872"/>
                </a:lnTo>
                <a:lnTo>
                  <a:pt x="4482" y="4872"/>
                </a:lnTo>
                <a:lnTo>
                  <a:pt x="4652" y="4847"/>
                </a:lnTo>
                <a:lnTo>
                  <a:pt x="4798" y="4774"/>
                </a:lnTo>
                <a:lnTo>
                  <a:pt x="4969" y="4701"/>
                </a:lnTo>
                <a:lnTo>
                  <a:pt x="5115" y="4604"/>
                </a:lnTo>
                <a:lnTo>
                  <a:pt x="5261" y="4482"/>
                </a:lnTo>
                <a:lnTo>
                  <a:pt x="5383" y="4360"/>
                </a:lnTo>
                <a:lnTo>
                  <a:pt x="5505" y="4214"/>
                </a:lnTo>
                <a:lnTo>
                  <a:pt x="5578" y="4092"/>
                </a:lnTo>
                <a:lnTo>
                  <a:pt x="7234" y="293"/>
                </a:lnTo>
                <a:close/>
              </a:path>
            </a:pathLst>
          </a:custGeom>
          <a:solidFill>
            <a:schemeClr val="accent2"/>
          </a:solidFill>
          <a:ln w="38100" cap="rnd" cmpd="sng">
            <a:solidFill>
              <a:schemeClr val="accent4">
                <a:lumMod val="60000"/>
                <a:lumOff val="4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" name="Google Shape;137;p19"/>
          <p:cNvSpPr/>
          <p:nvPr/>
        </p:nvSpPr>
        <p:spPr>
          <a:xfrm rot="2697359">
            <a:off x="170874" y="294834"/>
            <a:ext cx="416923" cy="398094"/>
          </a:xfrm>
          <a:custGeom>
            <a:avLst/>
            <a:gdLst/>
            <a:ahLst/>
            <a:cxnLst/>
            <a:rect l="l" t="t" r="r" b="b"/>
            <a:pathLst>
              <a:path w="15101" h="14419" fill="none" extrusionOk="0">
                <a:moveTo>
                  <a:pt x="7234" y="293"/>
                </a:moveTo>
                <a:lnTo>
                  <a:pt x="7234" y="293"/>
                </a:lnTo>
                <a:lnTo>
                  <a:pt x="7307" y="171"/>
                </a:lnTo>
                <a:lnTo>
                  <a:pt x="7380" y="74"/>
                </a:lnTo>
                <a:lnTo>
                  <a:pt x="7477" y="25"/>
                </a:lnTo>
                <a:lnTo>
                  <a:pt x="7550" y="1"/>
                </a:lnTo>
                <a:lnTo>
                  <a:pt x="7623" y="25"/>
                </a:lnTo>
                <a:lnTo>
                  <a:pt x="7721" y="74"/>
                </a:lnTo>
                <a:lnTo>
                  <a:pt x="7794" y="171"/>
                </a:lnTo>
                <a:lnTo>
                  <a:pt x="7867" y="293"/>
                </a:lnTo>
                <a:lnTo>
                  <a:pt x="9523" y="4092"/>
                </a:lnTo>
                <a:lnTo>
                  <a:pt x="9523" y="4092"/>
                </a:lnTo>
                <a:lnTo>
                  <a:pt x="9596" y="4214"/>
                </a:lnTo>
                <a:lnTo>
                  <a:pt x="9718" y="4360"/>
                </a:lnTo>
                <a:lnTo>
                  <a:pt x="9840" y="4482"/>
                </a:lnTo>
                <a:lnTo>
                  <a:pt x="9986" y="4604"/>
                </a:lnTo>
                <a:lnTo>
                  <a:pt x="10132" y="4701"/>
                </a:lnTo>
                <a:lnTo>
                  <a:pt x="10302" y="4774"/>
                </a:lnTo>
                <a:lnTo>
                  <a:pt x="10449" y="4847"/>
                </a:lnTo>
                <a:lnTo>
                  <a:pt x="10619" y="4872"/>
                </a:lnTo>
                <a:lnTo>
                  <a:pt x="14711" y="5286"/>
                </a:lnTo>
                <a:lnTo>
                  <a:pt x="14711" y="5286"/>
                </a:lnTo>
                <a:lnTo>
                  <a:pt x="14857" y="5310"/>
                </a:lnTo>
                <a:lnTo>
                  <a:pt x="14979" y="5359"/>
                </a:lnTo>
                <a:lnTo>
                  <a:pt x="15052" y="5407"/>
                </a:lnTo>
                <a:lnTo>
                  <a:pt x="15100" y="5505"/>
                </a:lnTo>
                <a:lnTo>
                  <a:pt x="15100" y="5578"/>
                </a:lnTo>
                <a:lnTo>
                  <a:pt x="15076" y="5675"/>
                </a:lnTo>
                <a:lnTo>
                  <a:pt x="15027" y="5773"/>
                </a:lnTo>
                <a:lnTo>
                  <a:pt x="14906" y="5895"/>
                </a:lnTo>
                <a:lnTo>
                  <a:pt x="11837" y="8622"/>
                </a:lnTo>
                <a:lnTo>
                  <a:pt x="11837" y="8622"/>
                </a:lnTo>
                <a:lnTo>
                  <a:pt x="11715" y="8744"/>
                </a:lnTo>
                <a:lnTo>
                  <a:pt x="11618" y="8890"/>
                </a:lnTo>
                <a:lnTo>
                  <a:pt x="11545" y="9061"/>
                </a:lnTo>
                <a:lnTo>
                  <a:pt x="11472" y="9231"/>
                </a:lnTo>
                <a:lnTo>
                  <a:pt x="11423" y="9402"/>
                </a:lnTo>
                <a:lnTo>
                  <a:pt x="11398" y="9572"/>
                </a:lnTo>
                <a:lnTo>
                  <a:pt x="11398" y="9743"/>
                </a:lnTo>
                <a:lnTo>
                  <a:pt x="11423" y="9913"/>
                </a:lnTo>
                <a:lnTo>
                  <a:pt x="12300" y="13956"/>
                </a:lnTo>
                <a:lnTo>
                  <a:pt x="12300" y="13956"/>
                </a:lnTo>
                <a:lnTo>
                  <a:pt x="12324" y="14102"/>
                </a:lnTo>
                <a:lnTo>
                  <a:pt x="12300" y="14200"/>
                </a:lnTo>
                <a:lnTo>
                  <a:pt x="12275" y="14297"/>
                </a:lnTo>
                <a:lnTo>
                  <a:pt x="12227" y="14370"/>
                </a:lnTo>
                <a:lnTo>
                  <a:pt x="12129" y="14394"/>
                </a:lnTo>
                <a:lnTo>
                  <a:pt x="12032" y="14419"/>
                </a:lnTo>
                <a:lnTo>
                  <a:pt x="11910" y="14370"/>
                </a:lnTo>
                <a:lnTo>
                  <a:pt x="11788" y="14321"/>
                </a:lnTo>
                <a:lnTo>
                  <a:pt x="8232" y="12227"/>
                </a:lnTo>
                <a:lnTo>
                  <a:pt x="8232" y="12227"/>
                </a:lnTo>
                <a:lnTo>
                  <a:pt x="8086" y="12154"/>
                </a:lnTo>
                <a:lnTo>
                  <a:pt x="7916" y="12105"/>
                </a:lnTo>
                <a:lnTo>
                  <a:pt x="7721" y="12081"/>
                </a:lnTo>
                <a:lnTo>
                  <a:pt x="7550" y="12081"/>
                </a:lnTo>
                <a:lnTo>
                  <a:pt x="7380" y="12081"/>
                </a:lnTo>
                <a:lnTo>
                  <a:pt x="7185" y="12105"/>
                </a:lnTo>
                <a:lnTo>
                  <a:pt x="7015" y="12154"/>
                </a:lnTo>
                <a:lnTo>
                  <a:pt x="6868" y="12227"/>
                </a:lnTo>
                <a:lnTo>
                  <a:pt x="3313" y="14321"/>
                </a:lnTo>
                <a:lnTo>
                  <a:pt x="3313" y="14321"/>
                </a:lnTo>
                <a:lnTo>
                  <a:pt x="3191" y="14370"/>
                </a:lnTo>
                <a:lnTo>
                  <a:pt x="3069" y="14419"/>
                </a:lnTo>
                <a:lnTo>
                  <a:pt x="2972" y="14394"/>
                </a:lnTo>
                <a:lnTo>
                  <a:pt x="2874" y="14370"/>
                </a:lnTo>
                <a:lnTo>
                  <a:pt x="2826" y="14297"/>
                </a:lnTo>
                <a:lnTo>
                  <a:pt x="2801" y="14200"/>
                </a:lnTo>
                <a:lnTo>
                  <a:pt x="2777" y="14102"/>
                </a:lnTo>
                <a:lnTo>
                  <a:pt x="2801" y="13956"/>
                </a:lnTo>
                <a:lnTo>
                  <a:pt x="3678" y="9913"/>
                </a:lnTo>
                <a:lnTo>
                  <a:pt x="3678" y="9913"/>
                </a:lnTo>
                <a:lnTo>
                  <a:pt x="3702" y="9743"/>
                </a:lnTo>
                <a:lnTo>
                  <a:pt x="3702" y="9572"/>
                </a:lnTo>
                <a:lnTo>
                  <a:pt x="3678" y="9402"/>
                </a:lnTo>
                <a:lnTo>
                  <a:pt x="3629" y="9231"/>
                </a:lnTo>
                <a:lnTo>
                  <a:pt x="3556" y="9061"/>
                </a:lnTo>
                <a:lnTo>
                  <a:pt x="3483" y="8890"/>
                </a:lnTo>
                <a:lnTo>
                  <a:pt x="3386" y="8744"/>
                </a:lnTo>
                <a:lnTo>
                  <a:pt x="3264" y="8622"/>
                </a:lnTo>
                <a:lnTo>
                  <a:pt x="195" y="5895"/>
                </a:lnTo>
                <a:lnTo>
                  <a:pt x="195" y="5895"/>
                </a:lnTo>
                <a:lnTo>
                  <a:pt x="73" y="5773"/>
                </a:lnTo>
                <a:lnTo>
                  <a:pt x="25" y="5675"/>
                </a:lnTo>
                <a:lnTo>
                  <a:pt x="0" y="5578"/>
                </a:lnTo>
                <a:lnTo>
                  <a:pt x="0" y="5505"/>
                </a:lnTo>
                <a:lnTo>
                  <a:pt x="49" y="5407"/>
                </a:lnTo>
                <a:lnTo>
                  <a:pt x="122" y="5359"/>
                </a:lnTo>
                <a:lnTo>
                  <a:pt x="244" y="5310"/>
                </a:lnTo>
                <a:lnTo>
                  <a:pt x="390" y="5286"/>
                </a:lnTo>
                <a:lnTo>
                  <a:pt x="4482" y="4872"/>
                </a:lnTo>
                <a:lnTo>
                  <a:pt x="4482" y="4872"/>
                </a:lnTo>
                <a:lnTo>
                  <a:pt x="4652" y="4847"/>
                </a:lnTo>
                <a:lnTo>
                  <a:pt x="4798" y="4774"/>
                </a:lnTo>
                <a:lnTo>
                  <a:pt x="4969" y="4701"/>
                </a:lnTo>
                <a:lnTo>
                  <a:pt x="5115" y="4604"/>
                </a:lnTo>
                <a:lnTo>
                  <a:pt x="5261" y="4482"/>
                </a:lnTo>
                <a:lnTo>
                  <a:pt x="5383" y="4360"/>
                </a:lnTo>
                <a:lnTo>
                  <a:pt x="5505" y="4214"/>
                </a:lnTo>
                <a:lnTo>
                  <a:pt x="5578" y="4092"/>
                </a:lnTo>
                <a:lnTo>
                  <a:pt x="7234" y="293"/>
                </a:lnTo>
                <a:close/>
              </a:path>
            </a:pathLst>
          </a:custGeom>
          <a:solidFill>
            <a:schemeClr val="accent2"/>
          </a:solidFill>
          <a:ln w="38100" cap="rnd" cmpd="sng">
            <a:solidFill>
              <a:schemeClr val="accent4">
                <a:lumMod val="60000"/>
                <a:lumOff val="4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38;p19"/>
          <p:cNvSpPr/>
          <p:nvPr/>
        </p:nvSpPr>
        <p:spPr>
          <a:xfrm>
            <a:off x="4456658" y="1285734"/>
            <a:ext cx="167017" cy="159510"/>
          </a:xfrm>
          <a:custGeom>
            <a:avLst/>
            <a:gdLst/>
            <a:ahLst/>
            <a:cxnLst/>
            <a:rect l="l" t="t" r="r" b="b"/>
            <a:pathLst>
              <a:path w="15101" h="14419" fill="none" extrusionOk="0">
                <a:moveTo>
                  <a:pt x="7234" y="293"/>
                </a:moveTo>
                <a:lnTo>
                  <a:pt x="7234" y="293"/>
                </a:lnTo>
                <a:lnTo>
                  <a:pt x="7307" y="171"/>
                </a:lnTo>
                <a:lnTo>
                  <a:pt x="7380" y="74"/>
                </a:lnTo>
                <a:lnTo>
                  <a:pt x="7477" y="25"/>
                </a:lnTo>
                <a:lnTo>
                  <a:pt x="7550" y="1"/>
                </a:lnTo>
                <a:lnTo>
                  <a:pt x="7623" y="25"/>
                </a:lnTo>
                <a:lnTo>
                  <a:pt x="7721" y="74"/>
                </a:lnTo>
                <a:lnTo>
                  <a:pt x="7794" y="171"/>
                </a:lnTo>
                <a:lnTo>
                  <a:pt x="7867" y="293"/>
                </a:lnTo>
                <a:lnTo>
                  <a:pt x="9523" y="4092"/>
                </a:lnTo>
                <a:lnTo>
                  <a:pt x="9523" y="4092"/>
                </a:lnTo>
                <a:lnTo>
                  <a:pt x="9596" y="4214"/>
                </a:lnTo>
                <a:lnTo>
                  <a:pt x="9718" y="4360"/>
                </a:lnTo>
                <a:lnTo>
                  <a:pt x="9840" y="4482"/>
                </a:lnTo>
                <a:lnTo>
                  <a:pt x="9986" y="4604"/>
                </a:lnTo>
                <a:lnTo>
                  <a:pt x="10132" y="4701"/>
                </a:lnTo>
                <a:lnTo>
                  <a:pt x="10302" y="4774"/>
                </a:lnTo>
                <a:lnTo>
                  <a:pt x="10449" y="4847"/>
                </a:lnTo>
                <a:lnTo>
                  <a:pt x="10619" y="4872"/>
                </a:lnTo>
                <a:lnTo>
                  <a:pt x="14711" y="5286"/>
                </a:lnTo>
                <a:lnTo>
                  <a:pt x="14711" y="5286"/>
                </a:lnTo>
                <a:lnTo>
                  <a:pt x="14857" y="5310"/>
                </a:lnTo>
                <a:lnTo>
                  <a:pt x="14979" y="5359"/>
                </a:lnTo>
                <a:lnTo>
                  <a:pt x="15052" y="5407"/>
                </a:lnTo>
                <a:lnTo>
                  <a:pt x="15100" y="5505"/>
                </a:lnTo>
                <a:lnTo>
                  <a:pt x="15100" y="5578"/>
                </a:lnTo>
                <a:lnTo>
                  <a:pt x="15076" y="5675"/>
                </a:lnTo>
                <a:lnTo>
                  <a:pt x="15027" y="5773"/>
                </a:lnTo>
                <a:lnTo>
                  <a:pt x="14906" y="5895"/>
                </a:lnTo>
                <a:lnTo>
                  <a:pt x="11837" y="8622"/>
                </a:lnTo>
                <a:lnTo>
                  <a:pt x="11837" y="8622"/>
                </a:lnTo>
                <a:lnTo>
                  <a:pt x="11715" y="8744"/>
                </a:lnTo>
                <a:lnTo>
                  <a:pt x="11618" y="8890"/>
                </a:lnTo>
                <a:lnTo>
                  <a:pt x="11545" y="9061"/>
                </a:lnTo>
                <a:lnTo>
                  <a:pt x="11472" y="9231"/>
                </a:lnTo>
                <a:lnTo>
                  <a:pt x="11423" y="9402"/>
                </a:lnTo>
                <a:lnTo>
                  <a:pt x="11398" y="9572"/>
                </a:lnTo>
                <a:lnTo>
                  <a:pt x="11398" y="9743"/>
                </a:lnTo>
                <a:lnTo>
                  <a:pt x="11423" y="9913"/>
                </a:lnTo>
                <a:lnTo>
                  <a:pt x="12300" y="13956"/>
                </a:lnTo>
                <a:lnTo>
                  <a:pt x="12300" y="13956"/>
                </a:lnTo>
                <a:lnTo>
                  <a:pt x="12324" y="14102"/>
                </a:lnTo>
                <a:lnTo>
                  <a:pt x="12300" y="14200"/>
                </a:lnTo>
                <a:lnTo>
                  <a:pt x="12275" y="14297"/>
                </a:lnTo>
                <a:lnTo>
                  <a:pt x="12227" y="14370"/>
                </a:lnTo>
                <a:lnTo>
                  <a:pt x="12129" y="14394"/>
                </a:lnTo>
                <a:lnTo>
                  <a:pt x="12032" y="14419"/>
                </a:lnTo>
                <a:lnTo>
                  <a:pt x="11910" y="14370"/>
                </a:lnTo>
                <a:lnTo>
                  <a:pt x="11788" y="14321"/>
                </a:lnTo>
                <a:lnTo>
                  <a:pt x="8232" y="12227"/>
                </a:lnTo>
                <a:lnTo>
                  <a:pt x="8232" y="12227"/>
                </a:lnTo>
                <a:lnTo>
                  <a:pt x="8086" y="12154"/>
                </a:lnTo>
                <a:lnTo>
                  <a:pt x="7916" y="12105"/>
                </a:lnTo>
                <a:lnTo>
                  <a:pt x="7721" y="12081"/>
                </a:lnTo>
                <a:lnTo>
                  <a:pt x="7550" y="12081"/>
                </a:lnTo>
                <a:lnTo>
                  <a:pt x="7380" y="12081"/>
                </a:lnTo>
                <a:lnTo>
                  <a:pt x="7185" y="12105"/>
                </a:lnTo>
                <a:lnTo>
                  <a:pt x="7015" y="12154"/>
                </a:lnTo>
                <a:lnTo>
                  <a:pt x="6868" y="12227"/>
                </a:lnTo>
                <a:lnTo>
                  <a:pt x="3313" y="14321"/>
                </a:lnTo>
                <a:lnTo>
                  <a:pt x="3313" y="14321"/>
                </a:lnTo>
                <a:lnTo>
                  <a:pt x="3191" y="14370"/>
                </a:lnTo>
                <a:lnTo>
                  <a:pt x="3069" y="14419"/>
                </a:lnTo>
                <a:lnTo>
                  <a:pt x="2972" y="14394"/>
                </a:lnTo>
                <a:lnTo>
                  <a:pt x="2874" y="14370"/>
                </a:lnTo>
                <a:lnTo>
                  <a:pt x="2826" y="14297"/>
                </a:lnTo>
                <a:lnTo>
                  <a:pt x="2801" y="14200"/>
                </a:lnTo>
                <a:lnTo>
                  <a:pt x="2777" y="14102"/>
                </a:lnTo>
                <a:lnTo>
                  <a:pt x="2801" y="13956"/>
                </a:lnTo>
                <a:lnTo>
                  <a:pt x="3678" y="9913"/>
                </a:lnTo>
                <a:lnTo>
                  <a:pt x="3678" y="9913"/>
                </a:lnTo>
                <a:lnTo>
                  <a:pt x="3702" y="9743"/>
                </a:lnTo>
                <a:lnTo>
                  <a:pt x="3702" y="9572"/>
                </a:lnTo>
                <a:lnTo>
                  <a:pt x="3678" y="9402"/>
                </a:lnTo>
                <a:lnTo>
                  <a:pt x="3629" y="9231"/>
                </a:lnTo>
                <a:lnTo>
                  <a:pt x="3556" y="9061"/>
                </a:lnTo>
                <a:lnTo>
                  <a:pt x="3483" y="8890"/>
                </a:lnTo>
                <a:lnTo>
                  <a:pt x="3386" y="8744"/>
                </a:lnTo>
                <a:lnTo>
                  <a:pt x="3264" y="8622"/>
                </a:lnTo>
                <a:lnTo>
                  <a:pt x="195" y="5895"/>
                </a:lnTo>
                <a:lnTo>
                  <a:pt x="195" y="5895"/>
                </a:lnTo>
                <a:lnTo>
                  <a:pt x="73" y="5773"/>
                </a:lnTo>
                <a:lnTo>
                  <a:pt x="25" y="5675"/>
                </a:lnTo>
                <a:lnTo>
                  <a:pt x="0" y="5578"/>
                </a:lnTo>
                <a:lnTo>
                  <a:pt x="0" y="5505"/>
                </a:lnTo>
                <a:lnTo>
                  <a:pt x="49" y="5407"/>
                </a:lnTo>
                <a:lnTo>
                  <a:pt x="122" y="5359"/>
                </a:lnTo>
                <a:lnTo>
                  <a:pt x="244" y="5310"/>
                </a:lnTo>
                <a:lnTo>
                  <a:pt x="390" y="5286"/>
                </a:lnTo>
                <a:lnTo>
                  <a:pt x="4482" y="4872"/>
                </a:lnTo>
                <a:lnTo>
                  <a:pt x="4482" y="4872"/>
                </a:lnTo>
                <a:lnTo>
                  <a:pt x="4652" y="4847"/>
                </a:lnTo>
                <a:lnTo>
                  <a:pt x="4798" y="4774"/>
                </a:lnTo>
                <a:lnTo>
                  <a:pt x="4969" y="4701"/>
                </a:lnTo>
                <a:lnTo>
                  <a:pt x="5115" y="4604"/>
                </a:lnTo>
                <a:lnTo>
                  <a:pt x="5261" y="4482"/>
                </a:lnTo>
                <a:lnTo>
                  <a:pt x="5383" y="4360"/>
                </a:lnTo>
                <a:lnTo>
                  <a:pt x="5505" y="4214"/>
                </a:lnTo>
                <a:lnTo>
                  <a:pt x="5578" y="4092"/>
                </a:lnTo>
                <a:lnTo>
                  <a:pt x="7234" y="293"/>
                </a:lnTo>
                <a:close/>
              </a:path>
            </a:pathLst>
          </a:custGeom>
          <a:solidFill>
            <a:schemeClr val="accent2"/>
          </a:solidFill>
          <a:ln w="38100" cap="rnd" cmpd="sng">
            <a:solidFill>
              <a:schemeClr val="accent4">
                <a:lumMod val="60000"/>
                <a:lumOff val="4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39;p19"/>
          <p:cNvSpPr/>
          <p:nvPr/>
        </p:nvSpPr>
        <p:spPr>
          <a:xfrm rot="1279940">
            <a:off x="865928" y="414132"/>
            <a:ext cx="166981" cy="159499"/>
          </a:xfrm>
          <a:custGeom>
            <a:avLst/>
            <a:gdLst/>
            <a:ahLst/>
            <a:cxnLst/>
            <a:rect l="l" t="t" r="r" b="b"/>
            <a:pathLst>
              <a:path w="15101" h="14419" fill="none" extrusionOk="0">
                <a:moveTo>
                  <a:pt x="7234" y="293"/>
                </a:moveTo>
                <a:lnTo>
                  <a:pt x="7234" y="293"/>
                </a:lnTo>
                <a:lnTo>
                  <a:pt x="7307" y="171"/>
                </a:lnTo>
                <a:lnTo>
                  <a:pt x="7380" y="74"/>
                </a:lnTo>
                <a:lnTo>
                  <a:pt x="7477" y="25"/>
                </a:lnTo>
                <a:lnTo>
                  <a:pt x="7550" y="1"/>
                </a:lnTo>
                <a:lnTo>
                  <a:pt x="7623" y="25"/>
                </a:lnTo>
                <a:lnTo>
                  <a:pt x="7721" y="74"/>
                </a:lnTo>
                <a:lnTo>
                  <a:pt x="7794" y="171"/>
                </a:lnTo>
                <a:lnTo>
                  <a:pt x="7867" y="293"/>
                </a:lnTo>
                <a:lnTo>
                  <a:pt x="9523" y="4092"/>
                </a:lnTo>
                <a:lnTo>
                  <a:pt x="9523" y="4092"/>
                </a:lnTo>
                <a:lnTo>
                  <a:pt x="9596" y="4214"/>
                </a:lnTo>
                <a:lnTo>
                  <a:pt x="9718" y="4360"/>
                </a:lnTo>
                <a:lnTo>
                  <a:pt x="9840" y="4482"/>
                </a:lnTo>
                <a:lnTo>
                  <a:pt x="9986" y="4604"/>
                </a:lnTo>
                <a:lnTo>
                  <a:pt x="10132" y="4701"/>
                </a:lnTo>
                <a:lnTo>
                  <a:pt x="10302" y="4774"/>
                </a:lnTo>
                <a:lnTo>
                  <a:pt x="10449" y="4847"/>
                </a:lnTo>
                <a:lnTo>
                  <a:pt x="10619" y="4872"/>
                </a:lnTo>
                <a:lnTo>
                  <a:pt x="14711" y="5286"/>
                </a:lnTo>
                <a:lnTo>
                  <a:pt x="14711" y="5286"/>
                </a:lnTo>
                <a:lnTo>
                  <a:pt x="14857" y="5310"/>
                </a:lnTo>
                <a:lnTo>
                  <a:pt x="14979" y="5359"/>
                </a:lnTo>
                <a:lnTo>
                  <a:pt x="15052" y="5407"/>
                </a:lnTo>
                <a:lnTo>
                  <a:pt x="15100" y="5505"/>
                </a:lnTo>
                <a:lnTo>
                  <a:pt x="15100" y="5578"/>
                </a:lnTo>
                <a:lnTo>
                  <a:pt x="15076" y="5675"/>
                </a:lnTo>
                <a:lnTo>
                  <a:pt x="15027" y="5773"/>
                </a:lnTo>
                <a:lnTo>
                  <a:pt x="14906" y="5895"/>
                </a:lnTo>
                <a:lnTo>
                  <a:pt x="11837" y="8622"/>
                </a:lnTo>
                <a:lnTo>
                  <a:pt x="11837" y="8622"/>
                </a:lnTo>
                <a:lnTo>
                  <a:pt x="11715" y="8744"/>
                </a:lnTo>
                <a:lnTo>
                  <a:pt x="11618" y="8890"/>
                </a:lnTo>
                <a:lnTo>
                  <a:pt x="11545" y="9061"/>
                </a:lnTo>
                <a:lnTo>
                  <a:pt x="11472" y="9231"/>
                </a:lnTo>
                <a:lnTo>
                  <a:pt x="11423" y="9402"/>
                </a:lnTo>
                <a:lnTo>
                  <a:pt x="11398" y="9572"/>
                </a:lnTo>
                <a:lnTo>
                  <a:pt x="11398" y="9743"/>
                </a:lnTo>
                <a:lnTo>
                  <a:pt x="11423" y="9913"/>
                </a:lnTo>
                <a:lnTo>
                  <a:pt x="12300" y="13956"/>
                </a:lnTo>
                <a:lnTo>
                  <a:pt x="12300" y="13956"/>
                </a:lnTo>
                <a:lnTo>
                  <a:pt x="12324" y="14102"/>
                </a:lnTo>
                <a:lnTo>
                  <a:pt x="12300" y="14200"/>
                </a:lnTo>
                <a:lnTo>
                  <a:pt x="12275" y="14297"/>
                </a:lnTo>
                <a:lnTo>
                  <a:pt x="12227" y="14370"/>
                </a:lnTo>
                <a:lnTo>
                  <a:pt x="12129" y="14394"/>
                </a:lnTo>
                <a:lnTo>
                  <a:pt x="12032" y="14419"/>
                </a:lnTo>
                <a:lnTo>
                  <a:pt x="11910" y="14370"/>
                </a:lnTo>
                <a:lnTo>
                  <a:pt x="11788" y="14321"/>
                </a:lnTo>
                <a:lnTo>
                  <a:pt x="8232" y="12227"/>
                </a:lnTo>
                <a:lnTo>
                  <a:pt x="8232" y="12227"/>
                </a:lnTo>
                <a:lnTo>
                  <a:pt x="8086" y="12154"/>
                </a:lnTo>
                <a:lnTo>
                  <a:pt x="7916" y="12105"/>
                </a:lnTo>
                <a:lnTo>
                  <a:pt x="7721" y="12081"/>
                </a:lnTo>
                <a:lnTo>
                  <a:pt x="7550" y="12081"/>
                </a:lnTo>
                <a:lnTo>
                  <a:pt x="7380" y="12081"/>
                </a:lnTo>
                <a:lnTo>
                  <a:pt x="7185" y="12105"/>
                </a:lnTo>
                <a:lnTo>
                  <a:pt x="7015" y="12154"/>
                </a:lnTo>
                <a:lnTo>
                  <a:pt x="6868" y="12227"/>
                </a:lnTo>
                <a:lnTo>
                  <a:pt x="3313" y="14321"/>
                </a:lnTo>
                <a:lnTo>
                  <a:pt x="3313" y="14321"/>
                </a:lnTo>
                <a:lnTo>
                  <a:pt x="3191" y="14370"/>
                </a:lnTo>
                <a:lnTo>
                  <a:pt x="3069" y="14419"/>
                </a:lnTo>
                <a:lnTo>
                  <a:pt x="2972" y="14394"/>
                </a:lnTo>
                <a:lnTo>
                  <a:pt x="2874" y="14370"/>
                </a:lnTo>
                <a:lnTo>
                  <a:pt x="2826" y="14297"/>
                </a:lnTo>
                <a:lnTo>
                  <a:pt x="2801" y="14200"/>
                </a:lnTo>
                <a:lnTo>
                  <a:pt x="2777" y="14102"/>
                </a:lnTo>
                <a:lnTo>
                  <a:pt x="2801" y="13956"/>
                </a:lnTo>
                <a:lnTo>
                  <a:pt x="3678" y="9913"/>
                </a:lnTo>
                <a:lnTo>
                  <a:pt x="3678" y="9913"/>
                </a:lnTo>
                <a:lnTo>
                  <a:pt x="3702" y="9743"/>
                </a:lnTo>
                <a:lnTo>
                  <a:pt x="3702" y="9572"/>
                </a:lnTo>
                <a:lnTo>
                  <a:pt x="3678" y="9402"/>
                </a:lnTo>
                <a:lnTo>
                  <a:pt x="3629" y="9231"/>
                </a:lnTo>
                <a:lnTo>
                  <a:pt x="3556" y="9061"/>
                </a:lnTo>
                <a:lnTo>
                  <a:pt x="3483" y="8890"/>
                </a:lnTo>
                <a:lnTo>
                  <a:pt x="3386" y="8744"/>
                </a:lnTo>
                <a:lnTo>
                  <a:pt x="3264" y="8622"/>
                </a:lnTo>
                <a:lnTo>
                  <a:pt x="195" y="5895"/>
                </a:lnTo>
                <a:lnTo>
                  <a:pt x="195" y="5895"/>
                </a:lnTo>
                <a:lnTo>
                  <a:pt x="73" y="5773"/>
                </a:lnTo>
                <a:lnTo>
                  <a:pt x="25" y="5675"/>
                </a:lnTo>
                <a:lnTo>
                  <a:pt x="0" y="5578"/>
                </a:lnTo>
                <a:lnTo>
                  <a:pt x="0" y="5505"/>
                </a:lnTo>
                <a:lnTo>
                  <a:pt x="49" y="5407"/>
                </a:lnTo>
                <a:lnTo>
                  <a:pt x="122" y="5359"/>
                </a:lnTo>
                <a:lnTo>
                  <a:pt x="244" y="5310"/>
                </a:lnTo>
                <a:lnTo>
                  <a:pt x="390" y="5286"/>
                </a:lnTo>
                <a:lnTo>
                  <a:pt x="4482" y="4872"/>
                </a:lnTo>
                <a:lnTo>
                  <a:pt x="4482" y="4872"/>
                </a:lnTo>
                <a:lnTo>
                  <a:pt x="4652" y="4847"/>
                </a:lnTo>
                <a:lnTo>
                  <a:pt x="4798" y="4774"/>
                </a:lnTo>
                <a:lnTo>
                  <a:pt x="4969" y="4701"/>
                </a:lnTo>
                <a:lnTo>
                  <a:pt x="5115" y="4604"/>
                </a:lnTo>
                <a:lnTo>
                  <a:pt x="5261" y="4482"/>
                </a:lnTo>
                <a:lnTo>
                  <a:pt x="5383" y="4360"/>
                </a:lnTo>
                <a:lnTo>
                  <a:pt x="5505" y="4214"/>
                </a:lnTo>
                <a:lnTo>
                  <a:pt x="5578" y="4092"/>
                </a:lnTo>
                <a:lnTo>
                  <a:pt x="7234" y="293"/>
                </a:lnTo>
                <a:close/>
              </a:path>
            </a:pathLst>
          </a:custGeom>
          <a:solidFill>
            <a:schemeClr val="accent2"/>
          </a:solidFill>
          <a:ln w="38100" cap="rnd" cmpd="sng">
            <a:solidFill>
              <a:schemeClr val="accent4">
                <a:lumMod val="60000"/>
                <a:lumOff val="4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38;p19"/>
          <p:cNvSpPr/>
          <p:nvPr/>
        </p:nvSpPr>
        <p:spPr>
          <a:xfrm>
            <a:off x="3636615" y="1003675"/>
            <a:ext cx="267484" cy="255461"/>
          </a:xfrm>
          <a:custGeom>
            <a:avLst/>
            <a:gdLst/>
            <a:ahLst/>
            <a:cxnLst/>
            <a:rect l="l" t="t" r="r" b="b"/>
            <a:pathLst>
              <a:path w="15101" h="14419" fill="none" extrusionOk="0">
                <a:moveTo>
                  <a:pt x="7234" y="293"/>
                </a:moveTo>
                <a:lnTo>
                  <a:pt x="7234" y="293"/>
                </a:lnTo>
                <a:lnTo>
                  <a:pt x="7307" y="171"/>
                </a:lnTo>
                <a:lnTo>
                  <a:pt x="7380" y="74"/>
                </a:lnTo>
                <a:lnTo>
                  <a:pt x="7477" y="25"/>
                </a:lnTo>
                <a:lnTo>
                  <a:pt x="7550" y="1"/>
                </a:lnTo>
                <a:lnTo>
                  <a:pt x="7623" y="25"/>
                </a:lnTo>
                <a:lnTo>
                  <a:pt x="7721" y="74"/>
                </a:lnTo>
                <a:lnTo>
                  <a:pt x="7794" y="171"/>
                </a:lnTo>
                <a:lnTo>
                  <a:pt x="7867" y="293"/>
                </a:lnTo>
                <a:lnTo>
                  <a:pt x="9523" y="4092"/>
                </a:lnTo>
                <a:lnTo>
                  <a:pt x="9523" y="4092"/>
                </a:lnTo>
                <a:lnTo>
                  <a:pt x="9596" y="4214"/>
                </a:lnTo>
                <a:lnTo>
                  <a:pt x="9718" y="4360"/>
                </a:lnTo>
                <a:lnTo>
                  <a:pt x="9840" y="4482"/>
                </a:lnTo>
                <a:lnTo>
                  <a:pt x="9986" y="4604"/>
                </a:lnTo>
                <a:lnTo>
                  <a:pt x="10132" y="4701"/>
                </a:lnTo>
                <a:lnTo>
                  <a:pt x="10302" y="4774"/>
                </a:lnTo>
                <a:lnTo>
                  <a:pt x="10449" y="4847"/>
                </a:lnTo>
                <a:lnTo>
                  <a:pt x="10619" y="4872"/>
                </a:lnTo>
                <a:lnTo>
                  <a:pt x="14711" y="5286"/>
                </a:lnTo>
                <a:lnTo>
                  <a:pt x="14711" y="5286"/>
                </a:lnTo>
                <a:lnTo>
                  <a:pt x="14857" y="5310"/>
                </a:lnTo>
                <a:lnTo>
                  <a:pt x="14979" y="5359"/>
                </a:lnTo>
                <a:lnTo>
                  <a:pt x="15052" y="5407"/>
                </a:lnTo>
                <a:lnTo>
                  <a:pt x="15100" y="5505"/>
                </a:lnTo>
                <a:lnTo>
                  <a:pt x="15100" y="5578"/>
                </a:lnTo>
                <a:lnTo>
                  <a:pt x="15076" y="5675"/>
                </a:lnTo>
                <a:lnTo>
                  <a:pt x="15027" y="5773"/>
                </a:lnTo>
                <a:lnTo>
                  <a:pt x="14906" y="5895"/>
                </a:lnTo>
                <a:lnTo>
                  <a:pt x="11837" y="8622"/>
                </a:lnTo>
                <a:lnTo>
                  <a:pt x="11837" y="8622"/>
                </a:lnTo>
                <a:lnTo>
                  <a:pt x="11715" y="8744"/>
                </a:lnTo>
                <a:lnTo>
                  <a:pt x="11618" y="8890"/>
                </a:lnTo>
                <a:lnTo>
                  <a:pt x="11545" y="9061"/>
                </a:lnTo>
                <a:lnTo>
                  <a:pt x="11472" y="9231"/>
                </a:lnTo>
                <a:lnTo>
                  <a:pt x="11423" y="9402"/>
                </a:lnTo>
                <a:lnTo>
                  <a:pt x="11398" y="9572"/>
                </a:lnTo>
                <a:lnTo>
                  <a:pt x="11398" y="9743"/>
                </a:lnTo>
                <a:lnTo>
                  <a:pt x="11423" y="9913"/>
                </a:lnTo>
                <a:lnTo>
                  <a:pt x="12300" y="13956"/>
                </a:lnTo>
                <a:lnTo>
                  <a:pt x="12300" y="13956"/>
                </a:lnTo>
                <a:lnTo>
                  <a:pt x="12324" y="14102"/>
                </a:lnTo>
                <a:lnTo>
                  <a:pt x="12300" y="14200"/>
                </a:lnTo>
                <a:lnTo>
                  <a:pt x="12275" y="14297"/>
                </a:lnTo>
                <a:lnTo>
                  <a:pt x="12227" y="14370"/>
                </a:lnTo>
                <a:lnTo>
                  <a:pt x="12129" y="14394"/>
                </a:lnTo>
                <a:lnTo>
                  <a:pt x="12032" y="14419"/>
                </a:lnTo>
                <a:lnTo>
                  <a:pt x="11910" y="14370"/>
                </a:lnTo>
                <a:lnTo>
                  <a:pt x="11788" y="14321"/>
                </a:lnTo>
                <a:lnTo>
                  <a:pt x="8232" y="12227"/>
                </a:lnTo>
                <a:lnTo>
                  <a:pt x="8232" y="12227"/>
                </a:lnTo>
                <a:lnTo>
                  <a:pt x="8086" y="12154"/>
                </a:lnTo>
                <a:lnTo>
                  <a:pt x="7916" y="12105"/>
                </a:lnTo>
                <a:lnTo>
                  <a:pt x="7721" y="12081"/>
                </a:lnTo>
                <a:lnTo>
                  <a:pt x="7550" y="12081"/>
                </a:lnTo>
                <a:lnTo>
                  <a:pt x="7380" y="12081"/>
                </a:lnTo>
                <a:lnTo>
                  <a:pt x="7185" y="12105"/>
                </a:lnTo>
                <a:lnTo>
                  <a:pt x="7015" y="12154"/>
                </a:lnTo>
                <a:lnTo>
                  <a:pt x="6868" y="12227"/>
                </a:lnTo>
                <a:lnTo>
                  <a:pt x="3313" y="14321"/>
                </a:lnTo>
                <a:lnTo>
                  <a:pt x="3313" y="14321"/>
                </a:lnTo>
                <a:lnTo>
                  <a:pt x="3191" y="14370"/>
                </a:lnTo>
                <a:lnTo>
                  <a:pt x="3069" y="14419"/>
                </a:lnTo>
                <a:lnTo>
                  <a:pt x="2972" y="14394"/>
                </a:lnTo>
                <a:lnTo>
                  <a:pt x="2874" y="14370"/>
                </a:lnTo>
                <a:lnTo>
                  <a:pt x="2826" y="14297"/>
                </a:lnTo>
                <a:lnTo>
                  <a:pt x="2801" y="14200"/>
                </a:lnTo>
                <a:lnTo>
                  <a:pt x="2777" y="14102"/>
                </a:lnTo>
                <a:lnTo>
                  <a:pt x="2801" y="13956"/>
                </a:lnTo>
                <a:lnTo>
                  <a:pt x="3678" y="9913"/>
                </a:lnTo>
                <a:lnTo>
                  <a:pt x="3678" y="9913"/>
                </a:lnTo>
                <a:lnTo>
                  <a:pt x="3702" y="9743"/>
                </a:lnTo>
                <a:lnTo>
                  <a:pt x="3702" y="9572"/>
                </a:lnTo>
                <a:lnTo>
                  <a:pt x="3678" y="9402"/>
                </a:lnTo>
                <a:lnTo>
                  <a:pt x="3629" y="9231"/>
                </a:lnTo>
                <a:lnTo>
                  <a:pt x="3556" y="9061"/>
                </a:lnTo>
                <a:lnTo>
                  <a:pt x="3483" y="8890"/>
                </a:lnTo>
                <a:lnTo>
                  <a:pt x="3386" y="8744"/>
                </a:lnTo>
                <a:lnTo>
                  <a:pt x="3264" y="8622"/>
                </a:lnTo>
                <a:lnTo>
                  <a:pt x="195" y="5895"/>
                </a:lnTo>
                <a:lnTo>
                  <a:pt x="195" y="5895"/>
                </a:lnTo>
                <a:lnTo>
                  <a:pt x="73" y="5773"/>
                </a:lnTo>
                <a:lnTo>
                  <a:pt x="25" y="5675"/>
                </a:lnTo>
                <a:lnTo>
                  <a:pt x="0" y="5578"/>
                </a:lnTo>
                <a:lnTo>
                  <a:pt x="0" y="5505"/>
                </a:lnTo>
                <a:lnTo>
                  <a:pt x="49" y="5407"/>
                </a:lnTo>
                <a:lnTo>
                  <a:pt x="122" y="5359"/>
                </a:lnTo>
                <a:lnTo>
                  <a:pt x="244" y="5310"/>
                </a:lnTo>
                <a:lnTo>
                  <a:pt x="390" y="5286"/>
                </a:lnTo>
                <a:lnTo>
                  <a:pt x="4482" y="4872"/>
                </a:lnTo>
                <a:lnTo>
                  <a:pt x="4482" y="4872"/>
                </a:lnTo>
                <a:lnTo>
                  <a:pt x="4652" y="4847"/>
                </a:lnTo>
                <a:lnTo>
                  <a:pt x="4798" y="4774"/>
                </a:lnTo>
                <a:lnTo>
                  <a:pt x="4969" y="4701"/>
                </a:lnTo>
                <a:lnTo>
                  <a:pt x="5115" y="4604"/>
                </a:lnTo>
                <a:lnTo>
                  <a:pt x="5261" y="4482"/>
                </a:lnTo>
                <a:lnTo>
                  <a:pt x="5383" y="4360"/>
                </a:lnTo>
                <a:lnTo>
                  <a:pt x="5505" y="4214"/>
                </a:lnTo>
                <a:lnTo>
                  <a:pt x="5578" y="4092"/>
                </a:lnTo>
                <a:lnTo>
                  <a:pt x="7234" y="293"/>
                </a:lnTo>
                <a:close/>
              </a:path>
            </a:pathLst>
          </a:custGeom>
          <a:solidFill>
            <a:schemeClr val="accent2"/>
          </a:solidFill>
          <a:ln w="38100" cap="rnd" cmpd="sng">
            <a:solidFill>
              <a:schemeClr val="accent4">
                <a:lumMod val="60000"/>
                <a:lumOff val="4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37;p19"/>
          <p:cNvSpPr/>
          <p:nvPr/>
        </p:nvSpPr>
        <p:spPr>
          <a:xfrm rot="2697359">
            <a:off x="1044759" y="926633"/>
            <a:ext cx="416923" cy="398094"/>
          </a:xfrm>
          <a:custGeom>
            <a:avLst/>
            <a:gdLst/>
            <a:ahLst/>
            <a:cxnLst/>
            <a:rect l="l" t="t" r="r" b="b"/>
            <a:pathLst>
              <a:path w="15101" h="14419" fill="none" extrusionOk="0">
                <a:moveTo>
                  <a:pt x="7234" y="293"/>
                </a:moveTo>
                <a:lnTo>
                  <a:pt x="7234" y="293"/>
                </a:lnTo>
                <a:lnTo>
                  <a:pt x="7307" y="171"/>
                </a:lnTo>
                <a:lnTo>
                  <a:pt x="7380" y="74"/>
                </a:lnTo>
                <a:lnTo>
                  <a:pt x="7477" y="25"/>
                </a:lnTo>
                <a:lnTo>
                  <a:pt x="7550" y="1"/>
                </a:lnTo>
                <a:lnTo>
                  <a:pt x="7623" y="25"/>
                </a:lnTo>
                <a:lnTo>
                  <a:pt x="7721" y="74"/>
                </a:lnTo>
                <a:lnTo>
                  <a:pt x="7794" y="171"/>
                </a:lnTo>
                <a:lnTo>
                  <a:pt x="7867" y="293"/>
                </a:lnTo>
                <a:lnTo>
                  <a:pt x="9523" y="4092"/>
                </a:lnTo>
                <a:lnTo>
                  <a:pt x="9523" y="4092"/>
                </a:lnTo>
                <a:lnTo>
                  <a:pt x="9596" y="4214"/>
                </a:lnTo>
                <a:lnTo>
                  <a:pt x="9718" y="4360"/>
                </a:lnTo>
                <a:lnTo>
                  <a:pt x="9840" y="4482"/>
                </a:lnTo>
                <a:lnTo>
                  <a:pt x="9986" y="4604"/>
                </a:lnTo>
                <a:lnTo>
                  <a:pt x="10132" y="4701"/>
                </a:lnTo>
                <a:lnTo>
                  <a:pt x="10302" y="4774"/>
                </a:lnTo>
                <a:lnTo>
                  <a:pt x="10449" y="4847"/>
                </a:lnTo>
                <a:lnTo>
                  <a:pt x="10619" y="4872"/>
                </a:lnTo>
                <a:lnTo>
                  <a:pt x="14711" y="5286"/>
                </a:lnTo>
                <a:lnTo>
                  <a:pt x="14711" y="5286"/>
                </a:lnTo>
                <a:lnTo>
                  <a:pt x="14857" y="5310"/>
                </a:lnTo>
                <a:lnTo>
                  <a:pt x="14979" y="5359"/>
                </a:lnTo>
                <a:lnTo>
                  <a:pt x="15052" y="5407"/>
                </a:lnTo>
                <a:lnTo>
                  <a:pt x="15100" y="5505"/>
                </a:lnTo>
                <a:lnTo>
                  <a:pt x="15100" y="5578"/>
                </a:lnTo>
                <a:lnTo>
                  <a:pt x="15076" y="5675"/>
                </a:lnTo>
                <a:lnTo>
                  <a:pt x="15027" y="5773"/>
                </a:lnTo>
                <a:lnTo>
                  <a:pt x="14906" y="5895"/>
                </a:lnTo>
                <a:lnTo>
                  <a:pt x="11837" y="8622"/>
                </a:lnTo>
                <a:lnTo>
                  <a:pt x="11837" y="8622"/>
                </a:lnTo>
                <a:lnTo>
                  <a:pt x="11715" y="8744"/>
                </a:lnTo>
                <a:lnTo>
                  <a:pt x="11618" y="8890"/>
                </a:lnTo>
                <a:lnTo>
                  <a:pt x="11545" y="9061"/>
                </a:lnTo>
                <a:lnTo>
                  <a:pt x="11472" y="9231"/>
                </a:lnTo>
                <a:lnTo>
                  <a:pt x="11423" y="9402"/>
                </a:lnTo>
                <a:lnTo>
                  <a:pt x="11398" y="9572"/>
                </a:lnTo>
                <a:lnTo>
                  <a:pt x="11398" y="9743"/>
                </a:lnTo>
                <a:lnTo>
                  <a:pt x="11423" y="9913"/>
                </a:lnTo>
                <a:lnTo>
                  <a:pt x="12300" y="13956"/>
                </a:lnTo>
                <a:lnTo>
                  <a:pt x="12300" y="13956"/>
                </a:lnTo>
                <a:lnTo>
                  <a:pt x="12324" y="14102"/>
                </a:lnTo>
                <a:lnTo>
                  <a:pt x="12300" y="14200"/>
                </a:lnTo>
                <a:lnTo>
                  <a:pt x="12275" y="14297"/>
                </a:lnTo>
                <a:lnTo>
                  <a:pt x="12227" y="14370"/>
                </a:lnTo>
                <a:lnTo>
                  <a:pt x="12129" y="14394"/>
                </a:lnTo>
                <a:lnTo>
                  <a:pt x="12032" y="14419"/>
                </a:lnTo>
                <a:lnTo>
                  <a:pt x="11910" y="14370"/>
                </a:lnTo>
                <a:lnTo>
                  <a:pt x="11788" y="14321"/>
                </a:lnTo>
                <a:lnTo>
                  <a:pt x="8232" y="12227"/>
                </a:lnTo>
                <a:lnTo>
                  <a:pt x="8232" y="12227"/>
                </a:lnTo>
                <a:lnTo>
                  <a:pt x="8086" y="12154"/>
                </a:lnTo>
                <a:lnTo>
                  <a:pt x="7916" y="12105"/>
                </a:lnTo>
                <a:lnTo>
                  <a:pt x="7721" y="12081"/>
                </a:lnTo>
                <a:lnTo>
                  <a:pt x="7550" y="12081"/>
                </a:lnTo>
                <a:lnTo>
                  <a:pt x="7380" y="12081"/>
                </a:lnTo>
                <a:lnTo>
                  <a:pt x="7185" y="12105"/>
                </a:lnTo>
                <a:lnTo>
                  <a:pt x="7015" y="12154"/>
                </a:lnTo>
                <a:lnTo>
                  <a:pt x="6868" y="12227"/>
                </a:lnTo>
                <a:lnTo>
                  <a:pt x="3313" y="14321"/>
                </a:lnTo>
                <a:lnTo>
                  <a:pt x="3313" y="14321"/>
                </a:lnTo>
                <a:lnTo>
                  <a:pt x="3191" y="14370"/>
                </a:lnTo>
                <a:lnTo>
                  <a:pt x="3069" y="14419"/>
                </a:lnTo>
                <a:lnTo>
                  <a:pt x="2972" y="14394"/>
                </a:lnTo>
                <a:lnTo>
                  <a:pt x="2874" y="14370"/>
                </a:lnTo>
                <a:lnTo>
                  <a:pt x="2826" y="14297"/>
                </a:lnTo>
                <a:lnTo>
                  <a:pt x="2801" y="14200"/>
                </a:lnTo>
                <a:lnTo>
                  <a:pt x="2777" y="14102"/>
                </a:lnTo>
                <a:lnTo>
                  <a:pt x="2801" y="13956"/>
                </a:lnTo>
                <a:lnTo>
                  <a:pt x="3678" y="9913"/>
                </a:lnTo>
                <a:lnTo>
                  <a:pt x="3678" y="9913"/>
                </a:lnTo>
                <a:lnTo>
                  <a:pt x="3702" y="9743"/>
                </a:lnTo>
                <a:lnTo>
                  <a:pt x="3702" y="9572"/>
                </a:lnTo>
                <a:lnTo>
                  <a:pt x="3678" y="9402"/>
                </a:lnTo>
                <a:lnTo>
                  <a:pt x="3629" y="9231"/>
                </a:lnTo>
                <a:lnTo>
                  <a:pt x="3556" y="9061"/>
                </a:lnTo>
                <a:lnTo>
                  <a:pt x="3483" y="8890"/>
                </a:lnTo>
                <a:lnTo>
                  <a:pt x="3386" y="8744"/>
                </a:lnTo>
                <a:lnTo>
                  <a:pt x="3264" y="8622"/>
                </a:lnTo>
                <a:lnTo>
                  <a:pt x="195" y="5895"/>
                </a:lnTo>
                <a:lnTo>
                  <a:pt x="195" y="5895"/>
                </a:lnTo>
                <a:lnTo>
                  <a:pt x="73" y="5773"/>
                </a:lnTo>
                <a:lnTo>
                  <a:pt x="25" y="5675"/>
                </a:lnTo>
                <a:lnTo>
                  <a:pt x="0" y="5578"/>
                </a:lnTo>
                <a:lnTo>
                  <a:pt x="0" y="5505"/>
                </a:lnTo>
                <a:lnTo>
                  <a:pt x="49" y="5407"/>
                </a:lnTo>
                <a:lnTo>
                  <a:pt x="122" y="5359"/>
                </a:lnTo>
                <a:lnTo>
                  <a:pt x="244" y="5310"/>
                </a:lnTo>
                <a:lnTo>
                  <a:pt x="390" y="5286"/>
                </a:lnTo>
                <a:lnTo>
                  <a:pt x="4482" y="4872"/>
                </a:lnTo>
                <a:lnTo>
                  <a:pt x="4482" y="4872"/>
                </a:lnTo>
                <a:lnTo>
                  <a:pt x="4652" y="4847"/>
                </a:lnTo>
                <a:lnTo>
                  <a:pt x="4798" y="4774"/>
                </a:lnTo>
                <a:lnTo>
                  <a:pt x="4969" y="4701"/>
                </a:lnTo>
                <a:lnTo>
                  <a:pt x="5115" y="4604"/>
                </a:lnTo>
                <a:lnTo>
                  <a:pt x="5261" y="4482"/>
                </a:lnTo>
                <a:lnTo>
                  <a:pt x="5383" y="4360"/>
                </a:lnTo>
                <a:lnTo>
                  <a:pt x="5505" y="4214"/>
                </a:lnTo>
                <a:lnTo>
                  <a:pt x="5578" y="4092"/>
                </a:lnTo>
                <a:lnTo>
                  <a:pt x="7234" y="293"/>
                </a:lnTo>
                <a:close/>
              </a:path>
            </a:pathLst>
          </a:custGeom>
          <a:solidFill>
            <a:schemeClr val="accent2"/>
          </a:solidFill>
          <a:ln w="38100" cap="rnd" cmpd="sng">
            <a:solidFill>
              <a:schemeClr val="accent4">
                <a:lumMod val="60000"/>
                <a:lumOff val="4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39;p19"/>
          <p:cNvSpPr/>
          <p:nvPr/>
        </p:nvSpPr>
        <p:spPr>
          <a:xfrm rot="1279940">
            <a:off x="2859119" y="1382351"/>
            <a:ext cx="166981" cy="159499"/>
          </a:xfrm>
          <a:custGeom>
            <a:avLst/>
            <a:gdLst/>
            <a:ahLst/>
            <a:cxnLst/>
            <a:rect l="l" t="t" r="r" b="b"/>
            <a:pathLst>
              <a:path w="15101" h="14419" fill="none" extrusionOk="0">
                <a:moveTo>
                  <a:pt x="7234" y="293"/>
                </a:moveTo>
                <a:lnTo>
                  <a:pt x="7234" y="293"/>
                </a:lnTo>
                <a:lnTo>
                  <a:pt x="7307" y="171"/>
                </a:lnTo>
                <a:lnTo>
                  <a:pt x="7380" y="74"/>
                </a:lnTo>
                <a:lnTo>
                  <a:pt x="7477" y="25"/>
                </a:lnTo>
                <a:lnTo>
                  <a:pt x="7550" y="1"/>
                </a:lnTo>
                <a:lnTo>
                  <a:pt x="7623" y="25"/>
                </a:lnTo>
                <a:lnTo>
                  <a:pt x="7721" y="74"/>
                </a:lnTo>
                <a:lnTo>
                  <a:pt x="7794" y="171"/>
                </a:lnTo>
                <a:lnTo>
                  <a:pt x="7867" y="293"/>
                </a:lnTo>
                <a:lnTo>
                  <a:pt x="9523" y="4092"/>
                </a:lnTo>
                <a:lnTo>
                  <a:pt x="9523" y="4092"/>
                </a:lnTo>
                <a:lnTo>
                  <a:pt x="9596" y="4214"/>
                </a:lnTo>
                <a:lnTo>
                  <a:pt x="9718" y="4360"/>
                </a:lnTo>
                <a:lnTo>
                  <a:pt x="9840" y="4482"/>
                </a:lnTo>
                <a:lnTo>
                  <a:pt x="9986" y="4604"/>
                </a:lnTo>
                <a:lnTo>
                  <a:pt x="10132" y="4701"/>
                </a:lnTo>
                <a:lnTo>
                  <a:pt x="10302" y="4774"/>
                </a:lnTo>
                <a:lnTo>
                  <a:pt x="10449" y="4847"/>
                </a:lnTo>
                <a:lnTo>
                  <a:pt x="10619" y="4872"/>
                </a:lnTo>
                <a:lnTo>
                  <a:pt x="14711" y="5286"/>
                </a:lnTo>
                <a:lnTo>
                  <a:pt x="14711" y="5286"/>
                </a:lnTo>
                <a:lnTo>
                  <a:pt x="14857" y="5310"/>
                </a:lnTo>
                <a:lnTo>
                  <a:pt x="14979" y="5359"/>
                </a:lnTo>
                <a:lnTo>
                  <a:pt x="15052" y="5407"/>
                </a:lnTo>
                <a:lnTo>
                  <a:pt x="15100" y="5505"/>
                </a:lnTo>
                <a:lnTo>
                  <a:pt x="15100" y="5578"/>
                </a:lnTo>
                <a:lnTo>
                  <a:pt x="15076" y="5675"/>
                </a:lnTo>
                <a:lnTo>
                  <a:pt x="15027" y="5773"/>
                </a:lnTo>
                <a:lnTo>
                  <a:pt x="14906" y="5895"/>
                </a:lnTo>
                <a:lnTo>
                  <a:pt x="11837" y="8622"/>
                </a:lnTo>
                <a:lnTo>
                  <a:pt x="11837" y="8622"/>
                </a:lnTo>
                <a:lnTo>
                  <a:pt x="11715" y="8744"/>
                </a:lnTo>
                <a:lnTo>
                  <a:pt x="11618" y="8890"/>
                </a:lnTo>
                <a:lnTo>
                  <a:pt x="11545" y="9061"/>
                </a:lnTo>
                <a:lnTo>
                  <a:pt x="11472" y="9231"/>
                </a:lnTo>
                <a:lnTo>
                  <a:pt x="11423" y="9402"/>
                </a:lnTo>
                <a:lnTo>
                  <a:pt x="11398" y="9572"/>
                </a:lnTo>
                <a:lnTo>
                  <a:pt x="11398" y="9743"/>
                </a:lnTo>
                <a:lnTo>
                  <a:pt x="11423" y="9913"/>
                </a:lnTo>
                <a:lnTo>
                  <a:pt x="12300" y="13956"/>
                </a:lnTo>
                <a:lnTo>
                  <a:pt x="12300" y="13956"/>
                </a:lnTo>
                <a:lnTo>
                  <a:pt x="12324" y="14102"/>
                </a:lnTo>
                <a:lnTo>
                  <a:pt x="12300" y="14200"/>
                </a:lnTo>
                <a:lnTo>
                  <a:pt x="12275" y="14297"/>
                </a:lnTo>
                <a:lnTo>
                  <a:pt x="12227" y="14370"/>
                </a:lnTo>
                <a:lnTo>
                  <a:pt x="12129" y="14394"/>
                </a:lnTo>
                <a:lnTo>
                  <a:pt x="12032" y="14419"/>
                </a:lnTo>
                <a:lnTo>
                  <a:pt x="11910" y="14370"/>
                </a:lnTo>
                <a:lnTo>
                  <a:pt x="11788" y="14321"/>
                </a:lnTo>
                <a:lnTo>
                  <a:pt x="8232" y="12227"/>
                </a:lnTo>
                <a:lnTo>
                  <a:pt x="8232" y="12227"/>
                </a:lnTo>
                <a:lnTo>
                  <a:pt x="8086" y="12154"/>
                </a:lnTo>
                <a:lnTo>
                  <a:pt x="7916" y="12105"/>
                </a:lnTo>
                <a:lnTo>
                  <a:pt x="7721" y="12081"/>
                </a:lnTo>
                <a:lnTo>
                  <a:pt x="7550" y="12081"/>
                </a:lnTo>
                <a:lnTo>
                  <a:pt x="7380" y="12081"/>
                </a:lnTo>
                <a:lnTo>
                  <a:pt x="7185" y="12105"/>
                </a:lnTo>
                <a:lnTo>
                  <a:pt x="7015" y="12154"/>
                </a:lnTo>
                <a:lnTo>
                  <a:pt x="6868" y="12227"/>
                </a:lnTo>
                <a:lnTo>
                  <a:pt x="3313" y="14321"/>
                </a:lnTo>
                <a:lnTo>
                  <a:pt x="3313" y="14321"/>
                </a:lnTo>
                <a:lnTo>
                  <a:pt x="3191" y="14370"/>
                </a:lnTo>
                <a:lnTo>
                  <a:pt x="3069" y="14419"/>
                </a:lnTo>
                <a:lnTo>
                  <a:pt x="2972" y="14394"/>
                </a:lnTo>
                <a:lnTo>
                  <a:pt x="2874" y="14370"/>
                </a:lnTo>
                <a:lnTo>
                  <a:pt x="2826" y="14297"/>
                </a:lnTo>
                <a:lnTo>
                  <a:pt x="2801" y="14200"/>
                </a:lnTo>
                <a:lnTo>
                  <a:pt x="2777" y="14102"/>
                </a:lnTo>
                <a:lnTo>
                  <a:pt x="2801" y="13956"/>
                </a:lnTo>
                <a:lnTo>
                  <a:pt x="3678" y="9913"/>
                </a:lnTo>
                <a:lnTo>
                  <a:pt x="3678" y="9913"/>
                </a:lnTo>
                <a:lnTo>
                  <a:pt x="3702" y="9743"/>
                </a:lnTo>
                <a:lnTo>
                  <a:pt x="3702" y="9572"/>
                </a:lnTo>
                <a:lnTo>
                  <a:pt x="3678" y="9402"/>
                </a:lnTo>
                <a:lnTo>
                  <a:pt x="3629" y="9231"/>
                </a:lnTo>
                <a:lnTo>
                  <a:pt x="3556" y="9061"/>
                </a:lnTo>
                <a:lnTo>
                  <a:pt x="3483" y="8890"/>
                </a:lnTo>
                <a:lnTo>
                  <a:pt x="3386" y="8744"/>
                </a:lnTo>
                <a:lnTo>
                  <a:pt x="3264" y="8622"/>
                </a:lnTo>
                <a:lnTo>
                  <a:pt x="195" y="5895"/>
                </a:lnTo>
                <a:lnTo>
                  <a:pt x="195" y="5895"/>
                </a:lnTo>
                <a:lnTo>
                  <a:pt x="73" y="5773"/>
                </a:lnTo>
                <a:lnTo>
                  <a:pt x="25" y="5675"/>
                </a:lnTo>
                <a:lnTo>
                  <a:pt x="0" y="5578"/>
                </a:lnTo>
                <a:lnTo>
                  <a:pt x="0" y="5505"/>
                </a:lnTo>
                <a:lnTo>
                  <a:pt x="49" y="5407"/>
                </a:lnTo>
                <a:lnTo>
                  <a:pt x="122" y="5359"/>
                </a:lnTo>
                <a:lnTo>
                  <a:pt x="244" y="5310"/>
                </a:lnTo>
                <a:lnTo>
                  <a:pt x="390" y="5286"/>
                </a:lnTo>
                <a:lnTo>
                  <a:pt x="4482" y="4872"/>
                </a:lnTo>
                <a:lnTo>
                  <a:pt x="4482" y="4872"/>
                </a:lnTo>
                <a:lnTo>
                  <a:pt x="4652" y="4847"/>
                </a:lnTo>
                <a:lnTo>
                  <a:pt x="4798" y="4774"/>
                </a:lnTo>
                <a:lnTo>
                  <a:pt x="4969" y="4701"/>
                </a:lnTo>
                <a:lnTo>
                  <a:pt x="5115" y="4604"/>
                </a:lnTo>
                <a:lnTo>
                  <a:pt x="5261" y="4482"/>
                </a:lnTo>
                <a:lnTo>
                  <a:pt x="5383" y="4360"/>
                </a:lnTo>
                <a:lnTo>
                  <a:pt x="5505" y="4214"/>
                </a:lnTo>
                <a:lnTo>
                  <a:pt x="5578" y="4092"/>
                </a:lnTo>
                <a:lnTo>
                  <a:pt x="7234" y="293"/>
                </a:lnTo>
                <a:close/>
              </a:path>
            </a:pathLst>
          </a:custGeom>
          <a:solidFill>
            <a:schemeClr val="accent2"/>
          </a:solidFill>
          <a:ln w="38100" cap="rnd" cmpd="sng">
            <a:solidFill>
              <a:schemeClr val="accent4">
                <a:lumMod val="60000"/>
                <a:lumOff val="4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88328443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 47"/>
          <p:cNvSpPr/>
          <p:nvPr/>
        </p:nvSpPr>
        <p:spPr>
          <a:xfrm>
            <a:off x="0" y="2201717"/>
            <a:ext cx="12192000" cy="2050871"/>
          </a:xfrm>
          <a:prstGeom prst="rect">
            <a:avLst/>
          </a:prstGeom>
          <a:pattFill prst="diagBrick">
            <a:fgClr>
              <a:srgbClr val="E7AFAF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217117"/>
            <a:ext cx="12176767" cy="640883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907775" y="747337"/>
            <a:ext cx="10376452" cy="4959627"/>
            <a:chOff x="900157" y="747337"/>
            <a:chExt cx="10376452" cy="4959626"/>
          </a:xfrm>
        </p:grpSpPr>
        <p:sp>
          <p:nvSpPr>
            <p:cNvPr id="5" name="Rectangle 4"/>
            <p:cNvSpPr/>
            <p:nvPr/>
          </p:nvSpPr>
          <p:spPr>
            <a:xfrm>
              <a:off x="900157" y="747337"/>
              <a:ext cx="10376452" cy="4959626"/>
            </a:xfrm>
            <a:prstGeom prst="rect">
              <a:avLst/>
            </a:prstGeom>
            <a:solidFill>
              <a:srgbClr val="F9AB2B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1225825" y="1065175"/>
              <a:ext cx="9740349" cy="4323950"/>
              <a:chOff x="1218207" y="1207174"/>
              <a:chExt cx="9740349" cy="4323950"/>
            </a:xfrm>
          </p:grpSpPr>
          <p:sp>
            <p:nvSpPr>
              <p:cNvPr id="6" name="Rectangle 5"/>
              <p:cNvSpPr/>
              <p:nvPr/>
            </p:nvSpPr>
            <p:spPr>
              <a:xfrm>
                <a:off x="1218209" y="1207603"/>
                <a:ext cx="9740347" cy="4323521"/>
              </a:xfrm>
              <a:prstGeom prst="rect">
                <a:avLst/>
              </a:prstGeom>
              <a:solidFill>
                <a:srgbClr val="3F6D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" name="Rectangle 48"/>
              <p:cNvSpPr/>
              <p:nvPr/>
            </p:nvSpPr>
            <p:spPr>
              <a:xfrm flipH="1" flipV="1">
                <a:off x="1218207" y="1207174"/>
                <a:ext cx="9740348" cy="4323950"/>
              </a:xfrm>
              <a:custGeom>
                <a:avLst/>
                <a:gdLst>
                  <a:gd name="connsiteX0" fmla="*/ 0 w 9521687"/>
                  <a:gd name="connsiteY0" fmla="*/ 0 h 4174435"/>
                  <a:gd name="connsiteX1" fmla="*/ 9521687 w 9521687"/>
                  <a:gd name="connsiteY1" fmla="*/ 0 h 4174435"/>
                  <a:gd name="connsiteX2" fmla="*/ 9521687 w 9521687"/>
                  <a:gd name="connsiteY2" fmla="*/ 4174435 h 4174435"/>
                  <a:gd name="connsiteX3" fmla="*/ 0 w 9521687"/>
                  <a:gd name="connsiteY3" fmla="*/ 4174435 h 4174435"/>
                  <a:gd name="connsiteX4" fmla="*/ 0 w 9521687"/>
                  <a:gd name="connsiteY4" fmla="*/ 0 h 4174435"/>
                  <a:gd name="connsiteX0" fmla="*/ 0 w 9521687"/>
                  <a:gd name="connsiteY0" fmla="*/ 4174435 h 4174435"/>
                  <a:gd name="connsiteX1" fmla="*/ 9521687 w 9521687"/>
                  <a:gd name="connsiteY1" fmla="*/ 0 h 4174435"/>
                  <a:gd name="connsiteX2" fmla="*/ 9521687 w 9521687"/>
                  <a:gd name="connsiteY2" fmla="*/ 4174435 h 4174435"/>
                  <a:gd name="connsiteX3" fmla="*/ 0 w 9521687"/>
                  <a:gd name="connsiteY3" fmla="*/ 4174435 h 4174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1687" h="4174435">
                    <a:moveTo>
                      <a:pt x="0" y="4174435"/>
                    </a:moveTo>
                    <a:lnTo>
                      <a:pt x="9521687" y="0"/>
                    </a:lnTo>
                    <a:lnTo>
                      <a:pt x="9521687" y="4174435"/>
                    </a:lnTo>
                    <a:lnTo>
                      <a:pt x="0" y="4174435"/>
                    </a:lnTo>
                    <a:close/>
                  </a:path>
                </a:pathLst>
              </a:custGeom>
              <a:solidFill>
                <a:srgbClr val="3F6D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10" name="Rounded Rectangle 9"/>
          <p:cNvSpPr/>
          <p:nvPr/>
        </p:nvSpPr>
        <p:spPr>
          <a:xfrm>
            <a:off x="512855" y="5894479"/>
            <a:ext cx="11181523" cy="149087"/>
          </a:xfrm>
          <a:prstGeom prst="roundRect">
            <a:avLst/>
          </a:prstGeom>
          <a:solidFill>
            <a:srgbClr val="F9AB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Title 1"/>
          <p:cNvSpPr>
            <a:spLocks noGrp="1"/>
          </p:cNvSpPr>
          <p:nvPr>
            <p:ph type="title"/>
          </p:nvPr>
        </p:nvSpPr>
        <p:spPr>
          <a:xfrm>
            <a:off x="2149014" y="1889321"/>
            <a:ext cx="7909205" cy="2675660"/>
          </a:xfrm>
        </p:spPr>
        <p:txBody>
          <a:bodyPr>
            <a:noAutofit/>
          </a:bodyPr>
          <a:lstStyle/>
          <a:p>
            <a:r>
              <a:rPr lang="id-ID" sz="5400" b="1" dirty="0">
                <a:solidFill>
                  <a:schemeClr val="bg1"/>
                </a:solidFill>
                <a:ea typeface="Cambria" panose="02040503050406030204" pitchFamily="18" charset="0"/>
              </a:rPr>
              <a:t>Silakan kerjakan </a:t>
            </a:r>
            <a:r>
              <a:rPr lang="en-US" sz="5400" b="1" dirty="0">
                <a:solidFill>
                  <a:schemeClr val="bg1"/>
                </a:solidFill>
                <a:ea typeface="Cambria" panose="02040503050406030204" pitchFamily="18" charset="0"/>
              </a:rPr>
              <a:t>Ruang </a:t>
            </a:r>
            <a:r>
              <a:rPr lang="en-US" sz="5400" b="1" dirty="0" err="1">
                <a:solidFill>
                  <a:schemeClr val="bg1"/>
                </a:solidFill>
                <a:ea typeface="Cambria" panose="02040503050406030204" pitchFamily="18" charset="0"/>
              </a:rPr>
              <a:t>Kolaborasi</a:t>
            </a:r>
            <a:endParaRPr lang="id-ID" sz="5400" b="1" dirty="0">
              <a:solidFill>
                <a:schemeClr val="bg1"/>
              </a:solidFill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0229785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5637;p47">
            <a:extLst>
              <a:ext uri="{FF2B5EF4-FFF2-40B4-BE49-F238E27FC236}">
                <a16:creationId xmlns="" xmlns:a16="http://schemas.microsoft.com/office/drawing/2014/main" id="{2FB625E7-266F-C4C9-035F-4E632C454FD1}"/>
              </a:ext>
            </a:extLst>
          </p:cNvPr>
          <p:cNvSpPr/>
          <p:nvPr/>
        </p:nvSpPr>
        <p:spPr>
          <a:xfrm rot="10800000">
            <a:off x="253190" y="684490"/>
            <a:ext cx="2991678" cy="941494"/>
          </a:xfrm>
          <a:custGeom>
            <a:avLst/>
            <a:gdLst/>
            <a:ahLst/>
            <a:cxnLst/>
            <a:rect l="l" t="t" r="r" b="b"/>
            <a:pathLst>
              <a:path w="7810" h="6271" extrusionOk="0">
                <a:moveTo>
                  <a:pt x="3540" y="1"/>
                </a:moveTo>
                <a:cubicBezTo>
                  <a:pt x="3370" y="1"/>
                  <a:pt x="3198" y="20"/>
                  <a:pt x="3024" y="61"/>
                </a:cubicBezTo>
                <a:cubicBezTo>
                  <a:pt x="2755" y="123"/>
                  <a:pt x="2465" y="248"/>
                  <a:pt x="2175" y="434"/>
                </a:cubicBezTo>
                <a:cubicBezTo>
                  <a:pt x="725" y="1408"/>
                  <a:pt x="0" y="2961"/>
                  <a:pt x="1119" y="4494"/>
                </a:cubicBezTo>
                <a:cubicBezTo>
                  <a:pt x="1772" y="5436"/>
                  <a:pt x="2568" y="6270"/>
                  <a:pt x="3738" y="6270"/>
                </a:cubicBezTo>
                <a:cubicBezTo>
                  <a:pt x="3829" y="6270"/>
                  <a:pt x="3923" y="6265"/>
                  <a:pt x="4019" y="6255"/>
                </a:cubicBezTo>
                <a:cubicBezTo>
                  <a:pt x="5075" y="6130"/>
                  <a:pt x="6649" y="5136"/>
                  <a:pt x="7229" y="4121"/>
                </a:cubicBezTo>
                <a:cubicBezTo>
                  <a:pt x="7809" y="3065"/>
                  <a:pt x="7229" y="2505"/>
                  <a:pt x="6484" y="1718"/>
                </a:cubicBezTo>
                <a:cubicBezTo>
                  <a:pt x="5658" y="821"/>
                  <a:pt x="4645" y="1"/>
                  <a:pt x="3540" y="1"/>
                </a:cubicBezTo>
                <a:close/>
              </a:path>
            </a:pathLst>
          </a:custGeom>
          <a:solidFill>
            <a:srgbClr val="E7AFA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15348" y="1992494"/>
            <a:ext cx="93890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Enskripsi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adalah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metode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atau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mekanisme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mengubah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atau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mengoversi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format data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menjadi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bentuk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lain yang tidak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mudah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dibaca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dipahami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hasil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enkripsi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disebut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i="1" dirty="0" err="1">
                <a:latin typeface="Cambria" panose="02040503050406030204" pitchFamily="18" charset="0"/>
                <a:ea typeface="Cambria" panose="02040503050406030204" pitchFamily="18" charset="0"/>
              </a:rPr>
              <a:t>ciphertext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Adapun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dekripsi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adalah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metode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untuk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mengembalikan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data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enkripsi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ke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bentuk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i="1" dirty="0">
                <a:latin typeface="Cambria" panose="02040503050406030204" pitchFamily="18" charset="0"/>
                <a:ea typeface="Cambria" panose="02040503050406030204" pitchFamily="18" charset="0"/>
              </a:rPr>
              <a:t>plaintext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sesuai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aslinya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1315348" y="4116459"/>
            <a:ext cx="9309582" cy="444500"/>
          </a:xfrm>
          <a:prstGeom prst="roundRect">
            <a:avLst>
              <a:gd name="adj" fmla="val 50000"/>
            </a:avLst>
          </a:prstGeom>
          <a:solidFill>
            <a:srgbClr val="EFCACA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995fb22a854c229dfc52c663303edd01c45d70c22f0da07b79b56cff725fbfce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1315348" y="5163631"/>
            <a:ext cx="9309582" cy="444500"/>
          </a:xfrm>
          <a:prstGeom prst="roundRect">
            <a:avLst>
              <a:gd name="adj" fmla="val 50000"/>
            </a:avLst>
          </a:prstGeom>
          <a:solidFill>
            <a:srgbClr val="EFCACA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Mari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belajar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phyton</a:t>
            </a:r>
            <a:endParaRPr 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15348" y="3682442"/>
            <a:ext cx="2933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Contoh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enkripsi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SHA-256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315348" y="4710364"/>
            <a:ext cx="41529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Jika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didekripsi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akan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menghasilkan</a:t>
            </a:r>
            <a:endParaRPr 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822338" y="931391"/>
            <a:ext cx="20322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Enskripsi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ROT13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7569474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5637;p47">
            <a:extLst>
              <a:ext uri="{FF2B5EF4-FFF2-40B4-BE49-F238E27FC236}">
                <a16:creationId xmlns="" xmlns:a16="http://schemas.microsoft.com/office/drawing/2014/main" id="{2FB625E7-266F-C4C9-035F-4E632C454FD1}"/>
              </a:ext>
            </a:extLst>
          </p:cNvPr>
          <p:cNvSpPr/>
          <p:nvPr/>
        </p:nvSpPr>
        <p:spPr>
          <a:xfrm rot="10800000">
            <a:off x="253190" y="684490"/>
            <a:ext cx="2991678" cy="941494"/>
          </a:xfrm>
          <a:custGeom>
            <a:avLst/>
            <a:gdLst/>
            <a:ahLst/>
            <a:cxnLst/>
            <a:rect l="l" t="t" r="r" b="b"/>
            <a:pathLst>
              <a:path w="7810" h="6271" extrusionOk="0">
                <a:moveTo>
                  <a:pt x="3540" y="1"/>
                </a:moveTo>
                <a:cubicBezTo>
                  <a:pt x="3370" y="1"/>
                  <a:pt x="3198" y="20"/>
                  <a:pt x="3024" y="61"/>
                </a:cubicBezTo>
                <a:cubicBezTo>
                  <a:pt x="2755" y="123"/>
                  <a:pt x="2465" y="248"/>
                  <a:pt x="2175" y="434"/>
                </a:cubicBezTo>
                <a:cubicBezTo>
                  <a:pt x="725" y="1408"/>
                  <a:pt x="0" y="2961"/>
                  <a:pt x="1119" y="4494"/>
                </a:cubicBezTo>
                <a:cubicBezTo>
                  <a:pt x="1772" y="5436"/>
                  <a:pt x="2568" y="6270"/>
                  <a:pt x="3738" y="6270"/>
                </a:cubicBezTo>
                <a:cubicBezTo>
                  <a:pt x="3829" y="6270"/>
                  <a:pt x="3923" y="6265"/>
                  <a:pt x="4019" y="6255"/>
                </a:cubicBezTo>
                <a:cubicBezTo>
                  <a:pt x="5075" y="6130"/>
                  <a:pt x="6649" y="5136"/>
                  <a:pt x="7229" y="4121"/>
                </a:cubicBezTo>
                <a:cubicBezTo>
                  <a:pt x="7809" y="3065"/>
                  <a:pt x="7229" y="2505"/>
                  <a:pt x="6484" y="1718"/>
                </a:cubicBezTo>
                <a:cubicBezTo>
                  <a:pt x="5658" y="821"/>
                  <a:pt x="4645" y="1"/>
                  <a:pt x="3540" y="1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31603" y="1832892"/>
            <a:ext cx="93890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Istilah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ROT13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ini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berasal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dari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kata “</a:t>
            </a:r>
            <a:r>
              <a:rPr lang="en-US" sz="2000" i="1" dirty="0">
                <a:latin typeface="Cambria" panose="02040503050406030204" pitchFamily="18" charset="0"/>
                <a:ea typeface="Cambria" panose="02040503050406030204" pitchFamily="18" charset="0"/>
              </a:rPr>
              <a:t>rotate by 13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” atau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diputar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13 kali (</a:t>
            </a:r>
            <a:r>
              <a:rPr lang="en-US" sz="2000" i="1" dirty="0">
                <a:latin typeface="Cambria" panose="02040503050406030204" pitchFamily="18" charset="0"/>
                <a:ea typeface="Cambria" panose="02040503050406030204" pitchFamily="18" charset="0"/>
              </a:rPr>
              <a:t>k=13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)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terhadap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karakter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abjad. </a:t>
            </a:r>
          </a:p>
          <a:p>
            <a:pPr algn="just"/>
            <a:endParaRPr 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just"/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Contoh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: 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3539801"/>
              </p:ext>
            </p:extLst>
          </p:nvPr>
        </p:nvGraphicFramePr>
        <p:xfrm>
          <a:off x="1962151" y="3328113"/>
          <a:ext cx="8128000" cy="1112520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2802354">
                  <a:extLst>
                    <a:ext uri="{9D8B030D-6E8A-4147-A177-3AD203B41FA5}">
                      <a16:colId xmlns="" xmlns:a16="http://schemas.microsoft.com/office/drawing/2014/main" val="482036844"/>
                    </a:ext>
                  </a:extLst>
                </a:gridCol>
                <a:gridCol w="731520">
                  <a:extLst>
                    <a:ext uri="{9D8B030D-6E8A-4147-A177-3AD203B41FA5}">
                      <a16:colId xmlns="" xmlns:a16="http://schemas.microsoft.com/office/drawing/2014/main" val="2356350717"/>
                    </a:ext>
                  </a:extLst>
                </a:gridCol>
                <a:gridCol w="741146">
                  <a:extLst>
                    <a:ext uri="{9D8B030D-6E8A-4147-A177-3AD203B41FA5}">
                      <a16:colId xmlns="" xmlns:a16="http://schemas.microsoft.com/office/drawing/2014/main" val="2995813489"/>
                    </a:ext>
                  </a:extLst>
                </a:gridCol>
                <a:gridCol w="741145">
                  <a:extLst>
                    <a:ext uri="{9D8B030D-6E8A-4147-A177-3AD203B41FA5}">
                      <a16:colId xmlns="" xmlns:a16="http://schemas.microsoft.com/office/drawing/2014/main" val="3625574368"/>
                    </a:ext>
                  </a:extLst>
                </a:gridCol>
                <a:gridCol w="798897">
                  <a:extLst>
                    <a:ext uri="{9D8B030D-6E8A-4147-A177-3AD203B41FA5}">
                      <a16:colId xmlns="" xmlns:a16="http://schemas.microsoft.com/office/drawing/2014/main" val="3962684100"/>
                    </a:ext>
                  </a:extLst>
                </a:gridCol>
                <a:gridCol w="779646">
                  <a:extLst>
                    <a:ext uri="{9D8B030D-6E8A-4147-A177-3AD203B41FA5}">
                      <a16:colId xmlns="" xmlns:a16="http://schemas.microsoft.com/office/drawing/2014/main" val="1188091285"/>
                    </a:ext>
                  </a:extLst>
                </a:gridCol>
                <a:gridCol w="789272">
                  <a:extLst>
                    <a:ext uri="{9D8B030D-6E8A-4147-A177-3AD203B41FA5}">
                      <a16:colId xmlns="" xmlns:a16="http://schemas.microsoft.com/office/drawing/2014/main" val="4163445056"/>
                    </a:ext>
                  </a:extLst>
                </a:gridCol>
                <a:gridCol w="744020">
                  <a:extLst>
                    <a:ext uri="{9D8B030D-6E8A-4147-A177-3AD203B41FA5}">
                      <a16:colId xmlns="" xmlns:a16="http://schemas.microsoft.com/office/drawing/2014/main" val="83962252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Plaintext</a:t>
                      </a:r>
                      <a:endParaRPr lang="en-US" b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J</a:t>
                      </a:r>
                      <a:endParaRPr lang="en-US" b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</a:t>
                      </a:r>
                      <a:endParaRPr lang="en-US" b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K</a:t>
                      </a:r>
                      <a:endParaRPr lang="en-US" b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</a:t>
                      </a:r>
                      <a:endParaRPr lang="en-US" b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R</a:t>
                      </a:r>
                      <a:endParaRPr lang="en-US" b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T</a:t>
                      </a:r>
                      <a:endParaRPr lang="en-US" b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</a:t>
                      </a:r>
                      <a:endParaRPr lang="en-US" b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25775650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ROT13</a:t>
                      </a:r>
                      <a:endParaRPr lang="en-US" b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 gridSpan="7">
                  <a:txBody>
                    <a:bodyPr/>
                    <a:lstStyle/>
                    <a:p>
                      <a:pPr algn="ctr"/>
                      <a:r>
                        <a:rPr lang="en-US" dirty="0" err="1"/>
                        <a:t>Ditambahkan</a:t>
                      </a:r>
                      <a:r>
                        <a:rPr lang="en-US" dirty="0"/>
                        <a:t> 13 </a:t>
                      </a:r>
                      <a:r>
                        <a:rPr lang="en-US" dirty="0" err="1"/>
                        <a:t>karakter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berikutnya</a:t>
                      </a:r>
                      <a:endParaRPr lang="en-US" b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8869464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/>
                        <a:t>Encryted</a:t>
                      </a:r>
                      <a:r>
                        <a:rPr lang="en-US" dirty="0"/>
                        <a:t> text</a:t>
                      </a:r>
                      <a:endParaRPr lang="en-US" b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W</a:t>
                      </a:r>
                      <a:endParaRPr lang="en-US" b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N</a:t>
                      </a:r>
                      <a:endParaRPr lang="en-US" b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X</a:t>
                      </a:r>
                      <a:endParaRPr lang="en-US" b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N</a:t>
                      </a:r>
                      <a:endParaRPr lang="en-US" b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E</a:t>
                      </a:r>
                      <a:endParaRPr lang="en-US" b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G</a:t>
                      </a:r>
                      <a:endParaRPr lang="en-US" b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N</a:t>
                      </a:r>
                      <a:endParaRPr lang="en-US" b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2097003541"/>
                  </a:ext>
                </a:extLst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704031" y="955182"/>
            <a:ext cx="208999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Algoritme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ROT13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753426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ounded Rectangle 19"/>
          <p:cNvSpPr/>
          <p:nvPr/>
        </p:nvSpPr>
        <p:spPr>
          <a:xfrm>
            <a:off x="1162878" y="627820"/>
            <a:ext cx="9988826" cy="6230180"/>
          </a:xfrm>
          <a:prstGeom prst="roundRect">
            <a:avLst>
              <a:gd name="adj" fmla="val 12483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66166" y="727243"/>
            <a:ext cx="8970745" cy="5433670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en-US" sz="2200" b="1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Algoritme</a:t>
            </a:r>
            <a:r>
              <a:rPr lang="en-US" sz="22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ciphertext_ROT13_standar</a:t>
            </a:r>
          </a:p>
          <a:p>
            <a:pPr marL="0" indent="0" algn="just">
              <a:lnSpc>
                <a:spcPct val="110000"/>
              </a:lnSpc>
              <a:buNone/>
            </a:pPr>
            <a:r>
              <a:rPr lang="en-US" sz="1900" b="1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Mulai</a:t>
            </a:r>
            <a:endParaRPr lang="en-US" sz="19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 algn="just">
              <a:lnSpc>
                <a:spcPct val="110000"/>
              </a:lnSpc>
              <a:buNone/>
            </a:pPr>
            <a:r>
              <a:rPr lang="en-US" sz="19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Inputkan</a:t>
            </a:r>
            <a:r>
              <a:rPr lang="en-US" sz="19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plaintext </a:t>
            </a:r>
            <a:r>
              <a:rPr lang="en-US" sz="19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sz="19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9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simpan</a:t>
            </a:r>
            <a:r>
              <a:rPr lang="en-US" sz="19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dalam </a:t>
            </a:r>
            <a:r>
              <a:rPr lang="en-US" sz="1900" b="1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variabel</a:t>
            </a:r>
            <a:r>
              <a:rPr lang="en-US" sz="19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x</a:t>
            </a:r>
          </a:p>
          <a:p>
            <a:pPr marL="0" indent="0" algn="just">
              <a:lnSpc>
                <a:spcPct val="110000"/>
              </a:lnSpc>
              <a:buNone/>
            </a:pPr>
            <a:r>
              <a:rPr lang="en-US" sz="19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Hitung</a:t>
            </a:r>
            <a:r>
              <a:rPr lang="en-US" sz="19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9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banyak</a:t>
            </a:r>
            <a:r>
              <a:rPr lang="en-US" sz="19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9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karakter</a:t>
            </a:r>
            <a:r>
              <a:rPr lang="en-US" sz="19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dalam </a:t>
            </a:r>
            <a:r>
              <a:rPr lang="en-US" sz="1900" b="1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variabel</a:t>
            </a:r>
            <a:r>
              <a:rPr lang="en-US" sz="19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x</a:t>
            </a:r>
            <a:r>
              <a:rPr lang="en-US" sz="19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19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simpan</a:t>
            </a:r>
            <a:r>
              <a:rPr lang="en-US" sz="19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dalam </a:t>
            </a:r>
            <a:r>
              <a:rPr lang="en-US" sz="1900" b="1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variabel</a:t>
            </a:r>
            <a:r>
              <a:rPr lang="en-US" sz="19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y</a:t>
            </a:r>
          </a:p>
          <a:p>
            <a:pPr marL="0" indent="0" algn="just">
              <a:lnSpc>
                <a:spcPct val="110000"/>
              </a:lnSpc>
              <a:buNone/>
            </a:pPr>
            <a:r>
              <a:rPr lang="en-US" sz="19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Simpan</a:t>
            </a:r>
            <a:r>
              <a:rPr lang="en-US" sz="19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9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nilai</a:t>
            </a:r>
            <a:r>
              <a:rPr lang="en-US" sz="19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1 ke dalam </a:t>
            </a:r>
            <a:r>
              <a:rPr lang="en-US" sz="19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variabel</a:t>
            </a:r>
            <a:r>
              <a:rPr lang="en-US" sz="19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9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ulang</a:t>
            </a:r>
            <a:endParaRPr lang="en-US" sz="1900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 algn="just">
              <a:lnSpc>
                <a:spcPct val="110000"/>
              </a:lnSpc>
              <a:buNone/>
            </a:pPr>
            <a:r>
              <a:rPr lang="en-US" sz="19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Lakukan</a:t>
            </a:r>
            <a:r>
              <a:rPr lang="en-US" sz="19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9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perulangan</a:t>
            </a:r>
            <a:r>
              <a:rPr lang="en-US" sz="19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9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sebanyak</a:t>
            </a:r>
            <a:r>
              <a:rPr lang="en-US" sz="19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9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y</a:t>
            </a:r>
            <a:r>
              <a:rPr lang="en-US" sz="19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9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dimulai</a:t>
            </a:r>
            <a:r>
              <a:rPr lang="en-US" sz="19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9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dari</a:t>
            </a:r>
            <a:r>
              <a:rPr lang="en-US" sz="19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9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hitungan</a:t>
            </a:r>
            <a:r>
              <a:rPr lang="en-US" sz="19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ke-1</a:t>
            </a:r>
          </a:p>
          <a:p>
            <a:pPr marL="0" indent="0" algn="just">
              <a:lnSpc>
                <a:spcPct val="110000"/>
              </a:lnSpc>
              <a:buNone/>
            </a:pPr>
            <a:r>
              <a:rPr lang="en-US" sz="19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Baca </a:t>
            </a:r>
            <a:r>
              <a:rPr lang="en-US" sz="19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karakter</a:t>
            </a:r>
            <a:r>
              <a:rPr lang="en-US" sz="19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ke-</a:t>
            </a:r>
            <a:r>
              <a:rPr lang="en-US" sz="19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y</a:t>
            </a:r>
          </a:p>
          <a:p>
            <a:pPr marL="0" indent="0" algn="just">
              <a:lnSpc>
                <a:spcPct val="110000"/>
              </a:lnSpc>
              <a:buNone/>
            </a:pPr>
            <a:r>
              <a:rPr lang="en-US" sz="19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Ubah</a:t>
            </a:r>
            <a:r>
              <a:rPr lang="en-US" sz="19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9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nilai</a:t>
            </a:r>
            <a:r>
              <a:rPr lang="en-US" sz="19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9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karakter</a:t>
            </a:r>
            <a:r>
              <a:rPr lang="en-US" sz="19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dalam format </a:t>
            </a:r>
            <a:r>
              <a:rPr lang="en-US" sz="19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kode</a:t>
            </a:r>
            <a:r>
              <a:rPr lang="en-US" sz="19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ASCII, </a:t>
            </a:r>
            <a:r>
              <a:rPr lang="en-US" sz="19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simpan</a:t>
            </a:r>
            <a:r>
              <a:rPr lang="en-US" sz="19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dalam </a:t>
            </a:r>
            <a:r>
              <a:rPr lang="en-US" sz="1900" b="1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variabel</a:t>
            </a:r>
            <a:r>
              <a:rPr lang="en-US" sz="19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z[y]</a:t>
            </a:r>
          </a:p>
          <a:p>
            <a:pPr marL="0" indent="0" algn="just">
              <a:lnSpc>
                <a:spcPct val="110000"/>
              </a:lnSpc>
              <a:buNone/>
            </a:pPr>
            <a:r>
              <a:rPr lang="en-US" sz="19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Tambahkan </a:t>
            </a:r>
            <a:r>
              <a:rPr lang="en-US" sz="19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nilai</a:t>
            </a:r>
            <a:r>
              <a:rPr lang="en-US" sz="19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dalam </a:t>
            </a:r>
            <a:r>
              <a:rPr lang="en-US" sz="1900" b="1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variabel</a:t>
            </a:r>
            <a:r>
              <a:rPr lang="en-US" sz="19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z[y] </a:t>
            </a:r>
            <a:r>
              <a:rPr lang="en-US" sz="19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dengan </a:t>
            </a:r>
            <a:r>
              <a:rPr lang="en-US" sz="19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nilai</a:t>
            </a:r>
            <a:r>
              <a:rPr lang="en-US" sz="19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13 </a:t>
            </a:r>
            <a:r>
              <a:rPr lang="en-US" sz="19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sz="19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9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simpan</a:t>
            </a:r>
            <a:r>
              <a:rPr lang="en-US" sz="19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9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kembali</a:t>
            </a:r>
            <a:r>
              <a:rPr lang="en-US" sz="19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dalam </a:t>
            </a:r>
            <a:r>
              <a:rPr lang="en-US" sz="19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variabel</a:t>
            </a:r>
            <a:r>
              <a:rPr lang="en-US" sz="19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900" b="1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variabel</a:t>
            </a:r>
            <a:r>
              <a:rPr lang="en-US" sz="19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z[y]</a:t>
            </a:r>
          </a:p>
          <a:p>
            <a:pPr marL="0" indent="0" algn="just">
              <a:lnSpc>
                <a:spcPct val="110000"/>
              </a:lnSpc>
              <a:buNone/>
            </a:pPr>
            <a:r>
              <a:rPr lang="en-US" sz="19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Tambahkan </a:t>
            </a:r>
            <a:r>
              <a:rPr lang="en-US" sz="1900" b="1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variabel</a:t>
            </a:r>
            <a:r>
              <a:rPr lang="en-US" sz="19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900" b="1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ulang</a:t>
            </a:r>
            <a:r>
              <a:rPr lang="en-US" sz="19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dengan 1 </a:t>
            </a:r>
            <a:r>
              <a:rPr lang="en-US" sz="19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sz="19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9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simpan</a:t>
            </a:r>
            <a:r>
              <a:rPr lang="en-US" sz="19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9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kembali</a:t>
            </a:r>
            <a:r>
              <a:rPr lang="en-US" sz="19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dalam </a:t>
            </a:r>
            <a:r>
              <a:rPr lang="en-US" sz="19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variable </a:t>
            </a:r>
            <a:r>
              <a:rPr lang="en-US" sz="1900" b="1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ulang</a:t>
            </a:r>
            <a:endParaRPr lang="en-US" sz="19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 algn="just">
              <a:lnSpc>
                <a:spcPct val="110000"/>
              </a:lnSpc>
              <a:buNone/>
            </a:pPr>
            <a:r>
              <a:rPr lang="en-US" sz="19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Periksa</a:t>
            </a:r>
            <a:r>
              <a:rPr lang="en-US" sz="19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9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apakah</a:t>
            </a:r>
            <a:r>
              <a:rPr lang="en-US" sz="19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9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nilai</a:t>
            </a:r>
            <a:r>
              <a:rPr lang="en-US" sz="19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dalam </a:t>
            </a:r>
            <a:r>
              <a:rPr lang="en-US" sz="1900" b="1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variabel</a:t>
            </a:r>
            <a:r>
              <a:rPr lang="en-US" sz="19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900" b="1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ulang</a:t>
            </a:r>
            <a:r>
              <a:rPr lang="en-US" sz="19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9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lebih </a:t>
            </a:r>
            <a:r>
              <a:rPr lang="en-US" sz="19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kecil</a:t>
            </a:r>
            <a:r>
              <a:rPr lang="en-US" sz="19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atau sama dengan </a:t>
            </a:r>
            <a:r>
              <a:rPr lang="en-US" sz="1900" b="1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variabel</a:t>
            </a:r>
            <a:r>
              <a:rPr lang="en-US" sz="19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y</a:t>
            </a:r>
          </a:p>
          <a:p>
            <a:pPr marL="0" indent="0" algn="just">
              <a:lnSpc>
                <a:spcPct val="110000"/>
              </a:lnSpc>
              <a:buNone/>
            </a:pPr>
            <a:r>
              <a:rPr lang="en-US" sz="19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Jika </a:t>
            </a:r>
            <a:r>
              <a:rPr lang="en-US" sz="19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benar</a:t>
            </a:r>
            <a:r>
              <a:rPr lang="en-US" sz="19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19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maka</a:t>
            </a:r>
            <a:r>
              <a:rPr lang="en-US" sz="19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9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lanjutkan</a:t>
            </a:r>
            <a:r>
              <a:rPr lang="en-US" sz="19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9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perulangan</a:t>
            </a:r>
            <a:r>
              <a:rPr lang="en-US" sz="19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r>
              <a:rPr lang="en-US" sz="19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Namun</a:t>
            </a:r>
            <a:r>
              <a:rPr lang="en-US" sz="19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9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jika</a:t>
            </a:r>
            <a:r>
              <a:rPr lang="en-US" sz="19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9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salah</a:t>
            </a:r>
            <a:r>
              <a:rPr lang="en-US" sz="19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19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maka</a:t>
            </a:r>
            <a:r>
              <a:rPr lang="en-US" sz="19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9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hentikan</a:t>
            </a:r>
            <a:r>
              <a:rPr lang="en-US" sz="19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9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perulangan</a:t>
            </a:r>
            <a:endParaRPr lang="en-US" sz="1900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 algn="just">
              <a:lnSpc>
                <a:spcPct val="110000"/>
              </a:lnSpc>
              <a:buNone/>
            </a:pPr>
            <a:r>
              <a:rPr lang="en-US" sz="19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Tampilkan</a:t>
            </a:r>
            <a:r>
              <a:rPr lang="en-US" sz="19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9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nilai</a:t>
            </a:r>
            <a:r>
              <a:rPr lang="en-US" sz="19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dalam </a:t>
            </a:r>
            <a:r>
              <a:rPr lang="en-US" sz="1900" b="1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variabel</a:t>
            </a:r>
            <a:r>
              <a:rPr lang="en-US" sz="19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z[y]</a:t>
            </a:r>
          </a:p>
          <a:p>
            <a:pPr marL="0" indent="0" algn="just">
              <a:lnSpc>
                <a:spcPct val="110000"/>
              </a:lnSpc>
              <a:buNone/>
            </a:pPr>
            <a:r>
              <a:rPr lang="en-US" sz="1900" b="1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Selesai</a:t>
            </a:r>
            <a:r>
              <a:rPr lang="en-US" sz="19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</a:p>
        </p:txBody>
      </p:sp>
      <p:grpSp>
        <p:nvGrpSpPr>
          <p:cNvPr id="18" name="Group 17"/>
          <p:cNvGrpSpPr/>
          <p:nvPr/>
        </p:nvGrpSpPr>
        <p:grpSpPr>
          <a:xfrm>
            <a:off x="1377217" y="1144678"/>
            <a:ext cx="193872" cy="4882219"/>
            <a:chOff x="1377217" y="1144678"/>
            <a:chExt cx="193872" cy="4882219"/>
          </a:xfrm>
        </p:grpSpPr>
        <p:cxnSp>
          <p:nvCxnSpPr>
            <p:cNvPr id="4" name="Straight Connector 3"/>
            <p:cNvCxnSpPr/>
            <p:nvPr/>
          </p:nvCxnSpPr>
          <p:spPr>
            <a:xfrm>
              <a:off x="1476010" y="1225958"/>
              <a:ext cx="0" cy="4800939"/>
            </a:xfrm>
            <a:prstGeom prst="line">
              <a:avLst/>
            </a:pr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Oval 4"/>
            <p:cNvSpPr/>
            <p:nvPr/>
          </p:nvSpPr>
          <p:spPr>
            <a:xfrm>
              <a:off x="1380931" y="1144678"/>
              <a:ext cx="190157" cy="190157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Oval 5"/>
            <p:cNvSpPr/>
            <p:nvPr/>
          </p:nvSpPr>
          <p:spPr>
            <a:xfrm>
              <a:off x="1380932" y="1517048"/>
              <a:ext cx="190157" cy="190157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" name="Oval 6"/>
            <p:cNvSpPr/>
            <p:nvPr/>
          </p:nvSpPr>
          <p:spPr>
            <a:xfrm>
              <a:off x="1380932" y="3775655"/>
              <a:ext cx="190157" cy="190157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" name="Oval 7"/>
            <p:cNvSpPr/>
            <p:nvPr/>
          </p:nvSpPr>
          <p:spPr>
            <a:xfrm>
              <a:off x="1380932" y="4747227"/>
              <a:ext cx="190157" cy="190157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1380931" y="1898229"/>
              <a:ext cx="190157" cy="190157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1380931" y="2256381"/>
              <a:ext cx="190157" cy="190157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1380931" y="2647722"/>
              <a:ext cx="190157" cy="190157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1377218" y="3012076"/>
              <a:ext cx="190157" cy="190157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" name="Oval 12"/>
            <p:cNvSpPr/>
            <p:nvPr/>
          </p:nvSpPr>
          <p:spPr>
            <a:xfrm>
              <a:off x="1377217" y="3374286"/>
              <a:ext cx="190157" cy="190157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1377217" y="4364363"/>
              <a:ext cx="190157" cy="190157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1377217" y="5100738"/>
              <a:ext cx="190157" cy="190157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1377217" y="5484343"/>
              <a:ext cx="190157" cy="190157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7" name="Oval 16"/>
          <p:cNvSpPr/>
          <p:nvPr/>
        </p:nvSpPr>
        <p:spPr>
          <a:xfrm>
            <a:off x="1377216" y="5873414"/>
            <a:ext cx="190157" cy="190157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167235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 47"/>
          <p:cNvSpPr/>
          <p:nvPr/>
        </p:nvSpPr>
        <p:spPr>
          <a:xfrm>
            <a:off x="0" y="2201715"/>
            <a:ext cx="12192000" cy="2050871"/>
          </a:xfrm>
          <a:prstGeom prst="rect">
            <a:avLst/>
          </a:prstGeom>
          <a:pattFill prst="diagBrick">
            <a:fgClr>
              <a:srgbClr val="E7AFAF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907774" y="747337"/>
            <a:ext cx="10376452" cy="4959626"/>
            <a:chOff x="900157" y="747337"/>
            <a:chExt cx="10376452" cy="4959626"/>
          </a:xfrm>
        </p:grpSpPr>
        <p:sp>
          <p:nvSpPr>
            <p:cNvPr id="5" name="Rectangle 4"/>
            <p:cNvSpPr/>
            <p:nvPr/>
          </p:nvSpPr>
          <p:spPr>
            <a:xfrm>
              <a:off x="900157" y="747337"/>
              <a:ext cx="10376452" cy="4959626"/>
            </a:xfrm>
            <a:prstGeom prst="rect">
              <a:avLst/>
            </a:prstGeom>
            <a:solidFill>
              <a:srgbClr val="F9AB2B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1225825" y="1065175"/>
              <a:ext cx="9740349" cy="4323950"/>
              <a:chOff x="1218207" y="1207174"/>
              <a:chExt cx="9740349" cy="4323950"/>
            </a:xfrm>
          </p:grpSpPr>
          <p:sp>
            <p:nvSpPr>
              <p:cNvPr id="6" name="Rectangle 5"/>
              <p:cNvSpPr/>
              <p:nvPr/>
            </p:nvSpPr>
            <p:spPr>
              <a:xfrm>
                <a:off x="1218209" y="1207603"/>
                <a:ext cx="9740347" cy="4323521"/>
              </a:xfrm>
              <a:prstGeom prst="rect">
                <a:avLst/>
              </a:prstGeom>
              <a:solidFill>
                <a:srgbClr val="3F6D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9" name="Rectangle 48"/>
              <p:cNvSpPr/>
              <p:nvPr/>
            </p:nvSpPr>
            <p:spPr>
              <a:xfrm flipH="1" flipV="1">
                <a:off x="1218207" y="1207174"/>
                <a:ext cx="9740348" cy="4323950"/>
              </a:xfrm>
              <a:custGeom>
                <a:avLst/>
                <a:gdLst>
                  <a:gd name="connsiteX0" fmla="*/ 0 w 9521687"/>
                  <a:gd name="connsiteY0" fmla="*/ 0 h 4174435"/>
                  <a:gd name="connsiteX1" fmla="*/ 9521687 w 9521687"/>
                  <a:gd name="connsiteY1" fmla="*/ 0 h 4174435"/>
                  <a:gd name="connsiteX2" fmla="*/ 9521687 w 9521687"/>
                  <a:gd name="connsiteY2" fmla="*/ 4174435 h 4174435"/>
                  <a:gd name="connsiteX3" fmla="*/ 0 w 9521687"/>
                  <a:gd name="connsiteY3" fmla="*/ 4174435 h 4174435"/>
                  <a:gd name="connsiteX4" fmla="*/ 0 w 9521687"/>
                  <a:gd name="connsiteY4" fmla="*/ 0 h 4174435"/>
                  <a:gd name="connsiteX0" fmla="*/ 0 w 9521687"/>
                  <a:gd name="connsiteY0" fmla="*/ 4174435 h 4174435"/>
                  <a:gd name="connsiteX1" fmla="*/ 9521687 w 9521687"/>
                  <a:gd name="connsiteY1" fmla="*/ 0 h 4174435"/>
                  <a:gd name="connsiteX2" fmla="*/ 9521687 w 9521687"/>
                  <a:gd name="connsiteY2" fmla="*/ 4174435 h 4174435"/>
                  <a:gd name="connsiteX3" fmla="*/ 0 w 9521687"/>
                  <a:gd name="connsiteY3" fmla="*/ 4174435 h 4174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1687" h="4174435">
                    <a:moveTo>
                      <a:pt x="0" y="4174435"/>
                    </a:moveTo>
                    <a:lnTo>
                      <a:pt x="9521687" y="0"/>
                    </a:lnTo>
                    <a:lnTo>
                      <a:pt x="9521687" y="4174435"/>
                    </a:lnTo>
                    <a:lnTo>
                      <a:pt x="0" y="4174435"/>
                    </a:lnTo>
                    <a:close/>
                  </a:path>
                </a:pathLst>
              </a:custGeom>
              <a:solidFill>
                <a:srgbClr val="3F6D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  <p:sp>
        <p:nvSpPr>
          <p:cNvPr id="10" name="Rounded Rectangle 9"/>
          <p:cNvSpPr/>
          <p:nvPr/>
        </p:nvSpPr>
        <p:spPr>
          <a:xfrm>
            <a:off x="512855" y="5894478"/>
            <a:ext cx="11181522" cy="149087"/>
          </a:xfrm>
          <a:prstGeom prst="roundRect">
            <a:avLst/>
          </a:prstGeom>
          <a:solidFill>
            <a:srgbClr val="F9AB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0" name="Title 1"/>
          <p:cNvSpPr>
            <a:spLocks noGrp="1"/>
          </p:cNvSpPr>
          <p:nvPr>
            <p:ph type="title"/>
          </p:nvPr>
        </p:nvSpPr>
        <p:spPr>
          <a:xfrm>
            <a:off x="2149013" y="1889320"/>
            <a:ext cx="7909205" cy="2675660"/>
          </a:xfrm>
        </p:spPr>
        <p:txBody>
          <a:bodyPr>
            <a:noAutofit/>
          </a:bodyPr>
          <a:lstStyle/>
          <a:p>
            <a:r>
              <a:rPr lang="id-ID" sz="5400" b="1" dirty="0">
                <a:solidFill>
                  <a:schemeClr val="bg1"/>
                </a:solidFill>
                <a:ea typeface="Cambria" panose="02040503050406030204" pitchFamily="18" charset="0"/>
              </a:rPr>
              <a:t>Silakan kerjakan </a:t>
            </a:r>
            <a:r>
              <a:rPr lang="en-US" sz="5400" b="1" dirty="0">
                <a:solidFill>
                  <a:schemeClr val="bg1"/>
                </a:solidFill>
                <a:ea typeface="Cambria" panose="02040503050406030204" pitchFamily="18" charset="0"/>
              </a:rPr>
              <a:t>Yuk, </a:t>
            </a:r>
            <a:r>
              <a:rPr lang="en-US" sz="5400" b="1" dirty="0" err="1">
                <a:solidFill>
                  <a:schemeClr val="bg1"/>
                </a:solidFill>
                <a:ea typeface="Cambria" panose="02040503050406030204" pitchFamily="18" charset="0"/>
              </a:rPr>
              <a:t>Asah</a:t>
            </a:r>
            <a:r>
              <a:rPr lang="en-US" sz="5400" b="1" dirty="0">
                <a:solidFill>
                  <a:schemeClr val="bg1"/>
                </a:solidFill>
                <a:ea typeface="Cambria" panose="02040503050406030204" pitchFamily="18" charset="0"/>
              </a:rPr>
              <a:t> </a:t>
            </a:r>
            <a:r>
              <a:rPr lang="en-US" sz="5400" b="1" dirty="0" err="1">
                <a:solidFill>
                  <a:schemeClr val="bg1"/>
                </a:solidFill>
                <a:ea typeface="Cambria" panose="02040503050406030204" pitchFamily="18" charset="0"/>
              </a:rPr>
              <a:t>Literasimu</a:t>
            </a:r>
            <a:r>
              <a:rPr lang="en-US" sz="5400" b="1" dirty="0">
                <a:solidFill>
                  <a:schemeClr val="bg1"/>
                </a:solidFill>
                <a:ea typeface="Cambria" panose="02040503050406030204" pitchFamily="18" charset="0"/>
              </a:rPr>
              <a:t>! 4</a:t>
            </a:r>
            <a:endParaRPr lang="id-ID" sz="5400" b="1" dirty="0">
              <a:solidFill>
                <a:schemeClr val="bg1"/>
              </a:solidFill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1948563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 47"/>
          <p:cNvSpPr/>
          <p:nvPr/>
        </p:nvSpPr>
        <p:spPr>
          <a:xfrm>
            <a:off x="0" y="2201715"/>
            <a:ext cx="12192000" cy="2050871"/>
          </a:xfrm>
          <a:prstGeom prst="rect">
            <a:avLst/>
          </a:prstGeom>
          <a:pattFill prst="diagBrick">
            <a:fgClr>
              <a:srgbClr val="E7AFAF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907774" y="747337"/>
            <a:ext cx="10376452" cy="4959626"/>
            <a:chOff x="900157" y="747337"/>
            <a:chExt cx="10376452" cy="4959626"/>
          </a:xfrm>
        </p:grpSpPr>
        <p:sp>
          <p:nvSpPr>
            <p:cNvPr id="5" name="Rectangle 4"/>
            <p:cNvSpPr/>
            <p:nvPr/>
          </p:nvSpPr>
          <p:spPr>
            <a:xfrm>
              <a:off x="900157" y="747337"/>
              <a:ext cx="10376452" cy="4959626"/>
            </a:xfrm>
            <a:prstGeom prst="rect">
              <a:avLst/>
            </a:prstGeom>
            <a:solidFill>
              <a:srgbClr val="F9AB2B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1225825" y="1065175"/>
              <a:ext cx="9740349" cy="4323950"/>
              <a:chOff x="1218207" y="1207174"/>
              <a:chExt cx="9740349" cy="4323950"/>
            </a:xfrm>
          </p:grpSpPr>
          <p:sp>
            <p:nvSpPr>
              <p:cNvPr id="6" name="Rectangle 5"/>
              <p:cNvSpPr/>
              <p:nvPr/>
            </p:nvSpPr>
            <p:spPr>
              <a:xfrm>
                <a:off x="1218209" y="1207603"/>
                <a:ext cx="9740347" cy="4323521"/>
              </a:xfrm>
              <a:prstGeom prst="rect">
                <a:avLst/>
              </a:prstGeom>
              <a:solidFill>
                <a:srgbClr val="3F6D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9" name="Rectangle 48"/>
              <p:cNvSpPr/>
              <p:nvPr/>
            </p:nvSpPr>
            <p:spPr>
              <a:xfrm flipH="1" flipV="1">
                <a:off x="1218207" y="1207174"/>
                <a:ext cx="9740348" cy="4323950"/>
              </a:xfrm>
              <a:custGeom>
                <a:avLst/>
                <a:gdLst>
                  <a:gd name="connsiteX0" fmla="*/ 0 w 9521687"/>
                  <a:gd name="connsiteY0" fmla="*/ 0 h 4174435"/>
                  <a:gd name="connsiteX1" fmla="*/ 9521687 w 9521687"/>
                  <a:gd name="connsiteY1" fmla="*/ 0 h 4174435"/>
                  <a:gd name="connsiteX2" fmla="*/ 9521687 w 9521687"/>
                  <a:gd name="connsiteY2" fmla="*/ 4174435 h 4174435"/>
                  <a:gd name="connsiteX3" fmla="*/ 0 w 9521687"/>
                  <a:gd name="connsiteY3" fmla="*/ 4174435 h 4174435"/>
                  <a:gd name="connsiteX4" fmla="*/ 0 w 9521687"/>
                  <a:gd name="connsiteY4" fmla="*/ 0 h 4174435"/>
                  <a:gd name="connsiteX0" fmla="*/ 0 w 9521687"/>
                  <a:gd name="connsiteY0" fmla="*/ 4174435 h 4174435"/>
                  <a:gd name="connsiteX1" fmla="*/ 9521687 w 9521687"/>
                  <a:gd name="connsiteY1" fmla="*/ 0 h 4174435"/>
                  <a:gd name="connsiteX2" fmla="*/ 9521687 w 9521687"/>
                  <a:gd name="connsiteY2" fmla="*/ 4174435 h 4174435"/>
                  <a:gd name="connsiteX3" fmla="*/ 0 w 9521687"/>
                  <a:gd name="connsiteY3" fmla="*/ 4174435 h 4174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1687" h="4174435">
                    <a:moveTo>
                      <a:pt x="0" y="4174435"/>
                    </a:moveTo>
                    <a:lnTo>
                      <a:pt x="9521687" y="0"/>
                    </a:lnTo>
                    <a:lnTo>
                      <a:pt x="9521687" y="4174435"/>
                    </a:lnTo>
                    <a:lnTo>
                      <a:pt x="0" y="4174435"/>
                    </a:lnTo>
                    <a:close/>
                  </a:path>
                </a:pathLst>
              </a:custGeom>
              <a:solidFill>
                <a:srgbClr val="3F6D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  <p:sp>
        <p:nvSpPr>
          <p:cNvPr id="10" name="Rounded Rectangle 9"/>
          <p:cNvSpPr/>
          <p:nvPr/>
        </p:nvSpPr>
        <p:spPr>
          <a:xfrm>
            <a:off x="512855" y="5894478"/>
            <a:ext cx="11181522" cy="149087"/>
          </a:xfrm>
          <a:prstGeom prst="roundRect">
            <a:avLst/>
          </a:prstGeom>
          <a:solidFill>
            <a:srgbClr val="F9AB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0" name="Title 1"/>
          <p:cNvSpPr>
            <a:spLocks noGrp="1"/>
          </p:cNvSpPr>
          <p:nvPr>
            <p:ph type="title"/>
          </p:nvPr>
        </p:nvSpPr>
        <p:spPr>
          <a:xfrm>
            <a:off x="2149013" y="1889320"/>
            <a:ext cx="7909205" cy="2675660"/>
          </a:xfrm>
        </p:spPr>
        <p:txBody>
          <a:bodyPr>
            <a:noAutofit/>
          </a:bodyPr>
          <a:lstStyle/>
          <a:p>
            <a:r>
              <a:rPr lang="id-ID" sz="5400" b="1" dirty="0">
                <a:solidFill>
                  <a:schemeClr val="bg1"/>
                </a:solidFill>
                <a:ea typeface="Cambria" panose="02040503050406030204" pitchFamily="18" charset="0"/>
              </a:rPr>
              <a:t>Silahkan kerjakan </a:t>
            </a:r>
            <a:r>
              <a:rPr lang="en-US" sz="5400" b="1" dirty="0" err="1">
                <a:solidFill>
                  <a:schemeClr val="bg1"/>
                </a:solidFill>
                <a:ea typeface="Cambria" panose="02040503050406030204" pitchFamily="18" charset="0"/>
              </a:rPr>
              <a:t>Aktivitas</a:t>
            </a:r>
            <a:r>
              <a:rPr lang="en-US" sz="5400" b="1" dirty="0">
                <a:solidFill>
                  <a:schemeClr val="bg1"/>
                </a:solidFill>
                <a:ea typeface="Cambria" panose="02040503050406030204" pitchFamily="18" charset="0"/>
              </a:rPr>
              <a:t> </a:t>
            </a:r>
            <a:r>
              <a:rPr lang="en-US" sz="5400" b="1" dirty="0" err="1">
                <a:solidFill>
                  <a:schemeClr val="bg1"/>
                </a:solidFill>
                <a:ea typeface="Cambria" panose="02040503050406030204" pitchFamily="18" charset="0"/>
              </a:rPr>
              <a:t>Mandiri</a:t>
            </a:r>
            <a:r>
              <a:rPr lang="id-ID" sz="5400" b="1" dirty="0">
                <a:solidFill>
                  <a:schemeClr val="bg1"/>
                </a:solidFill>
                <a:ea typeface="Cambria" panose="02040503050406030204" pitchFamily="18" charset="0"/>
              </a:rPr>
              <a:t> </a:t>
            </a:r>
            <a:r>
              <a:rPr lang="en-US" sz="5400" b="1" dirty="0">
                <a:solidFill>
                  <a:schemeClr val="bg1"/>
                </a:solidFill>
                <a:ea typeface="Cambria" panose="02040503050406030204" pitchFamily="18" charset="0"/>
              </a:rPr>
              <a:t>4</a:t>
            </a:r>
            <a:endParaRPr lang="id-ID" sz="5400" b="1" dirty="0">
              <a:solidFill>
                <a:schemeClr val="bg1"/>
              </a:solidFill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19900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5636295" y="3523530"/>
            <a:ext cx="4348819" cy="169892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dirty="0" err="1">
                <a:latin typeface="Cambria" panose="02040503050406030204" pitchFamily="18" charset="0"/>
                <a:ea typeface="Cambria" panose="02040503050406030204" pitchFamily="18" charset="0"/>
              </a:rPr>
              <a:t>Kompleksitas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800" dirty="0" err="1">
                <a:latin typeface="Cambria" panose="02040503050406030204" pitchFamily="18" charset="0"/>
                <a:ea typeface="Cambria" panose="02040503050406030204" pitchFamily="18" charset="0"/>
              </a:rPr>
              <a:t>permasalahan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800" dirty="0" err="1">
                <a:latin typeface="Cambria" panose="02040503050406030204" pitchFamily="18" charset="0"/>
                <a:ea typeface="Cambria" panose="02040503050406030204" pitchFamily="18" charset="0"/>
              </a:rPr>
              <a:t>harus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800" dirty="0" err="1">
                <a:latin typeface="Cambria" panose="02040503050406030204" pitchFamily="18" charset="0"/>
                <a:ea typeface="Cambria" panose="02040503050406030204" pitchFamily="18" charset="0"/>
              </a:rPr>
              <a:t>diimbangi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 dengan </a:t>
            </a:r>
            <a:r>
              <a:rPr lang="en-US" sz="1800" dirty="0" err="1">
                <a:latin typeface="Cambria" panose="02040503050406030204" pitchFamily="18" charset="0"/>
                <a:ea typeface="Cambria" panose="02040503050406030204" pitchFamily="18" charset="0"/>
              </a:rPr>
              <a:t>visualisasi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800" dirty="0" err="1">
                <a:latin typeface="Cambria" panose="02040503050406030204" pitchFamily="18" charset="0"/>
                <a:ea typeface="Cambria" panose="02040503050406030204" pitchFamily="18" charset="0"/>
              </a:rPr>
              <a:t>penjabaran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 ide atau </a:t>
            </a:r>
            <a:r>
              <a:rPr lang="en-US" sz="1800" dirty="0" err="1">
                <a:latin typeface="Cambria" panose="02040503050406030204" pitchFamily="18" charset="0"/>
                <a:ea typeface="Cambria" panose="02040503050406030204" pitchFamily="18" charset="0"/>
              </a:rPr>
              <a:t>gagasan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800" dirty="0" err="1">
                <a:latin typeface="Cambria" panose="02040503050406030204" pitchFamily="18" charset="0"/>
                <a:ea typeface="Cambria" panose="02040503050406030204" pitchFamily="18" charset="0"/>
              </a:rPr>
              <a:t>secara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 detail, </a:t>
            </a:r>
            <a:r>
              <a:rPr lang="en-US" sz="1800" dirty="0" err="1">
                <a:latin typeface="Cambria" panose="02040503050406030204" pitchFamily="18" charset="0"/>
                <a:ea typeface="Cambria" panose="02040503050406030204" pitchFamily="18" charset="0"/>
              </a:rPr>
              <a:t>jelas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800" dirty="0" err="1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800" dirty="0" err="1">
                <a:latin typeface="Cambria" panose="02040503050406030204" pitchFamily="18" charset="0"/>
                <a:ea typeface="Cambria" panose="02040503050406030204" pitchFamily="18" charset="0"/>
              </a:rPr>
              <a:t>mudah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800" dirty="0" err="1">
                <a:latin typeface="Cambria" panose="02040503050406030204" pitchFamily="18" charset="0"/>
                <a:ea typeface="Cambria" panose="02040503050406030204" pitchFamily="18" charset="0"/>
              </a:rPr>
              <a:t>dibaca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r>
              <a:rPr lang="en-US" sz="1800" dirty="0" err="1">
                <a:latin typeface="Cambria" panose="02040503050406030204" pitchFamily="18" charset="0"/>
                <a:ea typeface="Cambria" panose="02040503050406030204" pitchFamily="18" charset="0"/>
              </a:rPr>
              <a:t>Tahapan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800" dirty="0" err="1">
                <a:latin typeface="Cambria" panose="02040503050406030204" pitchFamily="18" charset="0"/>
                <a:ea typeface="Cambria" panose="02040503050406030204" pitchFamily="18" charset="0"/>
              </a:rPr>
              <a:t>mengkategorikan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1800" dirty="0" err="1">
                <a:latin typeface="Cambria" panose="02040503050406030204" pitchFamily="18" charset="0"/>
                <a:ea typeface="Cambria" panose="02040503050406030204" pitchFamily="18" charset="0"/>
              </a:rPr>
              <a:t>menjabarkan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800" dirty="0" err="1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800" dirty="0" err="1">
                <a:latin typeface="Cambria" panose="02040503050406030204" pitchFamily="18" charset="0"/>
                <a:ea typeface="Cambria" panose="02040503050406030204" pitchFamily="18" charset="0"/>
              </a:rPr>
              <a:t>menggambarkan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 ide </a:t>
            </a:r>
            <a:r>
              <a:rPr lang="en-US" sz="1800" dirty="0" err="1">
                <a:latin typeface="Cambria" panose="02040503050406030204" pitchFamily="18" charset="0"/>
                <a:ea typeface="Cambria" panose="02040503050406030204" pitchFamily="18" charset="0"/>
              </a:rPr>
              <a:t>ini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800" dirty="0" err="1">
                <a:latin typeface="Cambria" panose="02040503050406030204" pitchFamily="18" charset="0"/>
                <a:ea typeface="Cambria" panose="02040503050406030204" pitchFamily="18" charset="0"/>
              </a:rPr>
              <a:t>merupakan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800" dirty="0" err="1">
                <a:latin typeface="Cambria" panose="02040503050406030204" pitchFamily="18" charset="0"/>
                <a:ea typeface="Cambria" panose="02040503050406030204" pitchFamily="18" charset="0"/>
              </a:rPr>
              <a:t>sebuah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800" dirty="0" err="1">
                <a:latin typeface="Cambria" panose="02040503050406030204" pitchFamily="18" charset="0"/>
                <a:ea typeface="Cambria" panose="02040503050406030204" pitchFamily="18" charset="0"/>
              </a:rPr>
              <a:t>sistem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800" dirty="0" err="1">
                <a:latin typeface="Cambria" panose="02040503050406030204" pitchFamily="18" charset="0"/>
                <a:ea typeface="Cambria" panose="02040503050406030204" pitchFamily="18" charset="0"/>
              </a:rPr>
              <a:t>pemetaan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 ide.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36295" y="2200090"/>
            <a:ext cx="434881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>
                <a:latin typeface="Cambria" panose="02040503050406030204" pitchFamily="18" charset="0"/>
                <a:ea typeface="Cambria" panose="02040503050406030204" pitchFamily="18" charset="0"/>
              </a:rPr>
              <a:t>Teknik</a:t>
            </a:r>
            <a:r>
              <a:rPr lang="en-US" sz="4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000" dirty="0" err="1">
                <a:latin typeface="Cambria" panose="02040503050406030204" pitchFamily="18" charset="0"/>
                <a:ea typeface="Cambria" panose="02040503050406030204" pitchFamily="18" charset="0"/>
              </a:rPr>
              <a:t>Memetakan</a:t>
            </a:r>
            <a:endParaRPr lang="en-US" sz="40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en-US" sz="4000" dirty="0">
                <a:latin typeface="Cambria" panose="02040503050406030204" pitchFamily="18" charset="0"/>
                <a:ea typeface="Cambria" panose="02040503050406030204" pitchFamily="18" charset="0"/>
              </a:rPr>
              <a:t>Ide</a:t>
            </a:r>
          </a:p>
        </p:txBody>
      </p:sp>
      <p:grpSp>
        <p:nvGrpSpPr>
          <p:cNvPr id="11" name="Google Shape;2837;p133"/>
          <p:cNvGrpSpPr/>
          <p:nvPr/>
        </p:nvGrpSpPr>
        <p:grpSpPr>
          <a:xfrm>
            <a:off x="838201" y="317167"/>
            <a:ext cx="4723616" cy="1261974"/>
            <a:chOff x="4411970" y="4340222"/>
            <a:chExt cx="908101" cy="242681"/>
          </a:xfrm>
        </p:grpSpPr>
        <p:sp>
          <p:nvSpPr>
            <p:cNvPr id="12" name="Google Shape;2838;p133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" name="Google Shape;2839;p133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2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.</a:t>
              </a:r>
              <a:endParaRPr kumimoji="0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sp>
          <p:nvSpPr>
            <p:cNvPr id="14" name="Google Shape;2840;p133"/>
            <p:cNvSpPr/>
            <p:nvPr/>
          </p:nvSpPr>
          <p:spPr>
            <a:xfrm>
              <a:off x="4533392" y="4383748"/>
              <a:ext cx="786679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2263883" y="545925"/>
            <a:ext cx="31093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8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Teknik</a:t>
            </a:r>
            <a:r>
              <a:rPr lang="en-US" sz="28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Memetakan</a:t>
            </a:r>
            <a:r>
              <a:rPr lang="en-US" sz="28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Ide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6941" y="2201574"/>
            <a:ext cx="3425716" cy="327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95001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392066" y="4763619"/>
            <a:ext cx="19145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Menentukan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tema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utama</a:t>
            </a:r>
            <a:endParaRPr 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90848" y="1547018"/>
            <a:ext cx="259506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Identifikasikan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setiap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</a:p>
          <a:p>
            <a:pPr algn="ctr"/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cabang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/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subtema</a:t>
            </a:r>
            <a:endParaRPr 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859542" y="4809785"/>
            <a:ext cx="223492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Kembangkan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lagi sub-sub item </a:t>
            </a:r>
          </a:p>
          <a:p>
            <a:pPr algn="ctr"/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lebih lengkap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detail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365043" y="674120"/>
            <a:ext cx="901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Langkah-langkah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dalam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memetakan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ide:</a:t>
            </a: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  <p:grpSp>
        <p:nvGrpSpPr>
          <p:cNvPr id="51" name="Group 50"/>
          <p:cNvGrpSpPr/>
          <p:nvPr/>
        </p:nvGrpSpPr>
        <p:grpSpPr>
          <a:xfrm>
            <a:off x="1830031" y="2044675"/>
            <a:ext cx="8516704" cy="3025136"/>
            <a:chOff x="1855891" y="1415006"/>
            <a:chExt cx="8516704" cy="3025136"/>
          </a:xfrm>
        </p:grpSpPr>
        <p:grpSp>
          <p:nvGrpSpPr>
            <p:cNvPr id="2" name="Group 1"/>
            <p:cNvGrpSpPr/>
            <p:nvPr/>
          </p:nvGrpSpPr>
          <p:grpSpPr>
            <a:xfrm>
              <a:off x="2381072" y="1925985"/>
              <a:ext cx="1991360" cy="1991360"/>
              <a:chOff x="849375" y="1995547"/>
              <a:chExt cx="1991360" cy="1991360"/>
            </a:xfrm>
          </p:grpSpPr>
          <p:sp>
            <p:nvSpPr>
              <p:cNvPr id="4" name="TextBox 3"/>
              <p:cNvSpPr txBox="1"/>
              <p:nvPr/>
            </p:nvSpPr>
            <p:spPr>
              <a:xfrm>
                <a:off x="1045308" y="2231072"/>
                <a:ext cx="1599494" cy="13234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8000" dirty="0">
                    <a:solidFill>
                      <a:schemeClr val="accent1">
                        <a:lumMod val="75000"/>
                      </a:schemeClr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01</a:t>
                </a:r>
              </a:p>
            </p:txBody>
          </p:sp>
          <p:sp>
            <p:nvSpPr>
              <p:cNvPr id="10" name="Oval 9"/>
              <p:cNvSpPr/>
              <p:nvPr/>
            </p:nvSpPr>
            <p:spPr>
              <a:xfrm>
                <a:off x="849375" y="1995547"/>
                <a:ext cx="1991360" cy="1991360"/>
              </a:xfrm>
              <a:prstGeom prst="ellipse">
                <a:avLst/>
              </a:prstGeom>
              <a:noFill/>
              <a:ln w="76200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sz="2000"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p:grpSp>
        <p:grpSp>
          <p:nvGrpSpPr>
            <p:cNvPr id="16" name="Group 15"/>
            <p:cNvGrpSpPr/>
            <p:nvPr/>
          </p:nvGrpSpPr>
          <p:grpSpPr>
            <a:xfrm>
              <a:off x="7924243" y="1922788"/>
              <a:ext cx="1991360" cy="1991360"/>
              <a:chOff x="9205975" y="1897112"/>
              <a:chExt cx="1991360" cy="1991360"/>
            </a:xfrm>
          </p:grpSpPr>
          <p:sp>
            <p:nvSpPr>
              <p:cNvPr id="14" name="Oval 13"/>
              <p:cNvSpPr/>
              <p:nvPr/>
            </p:nvSpPr>
            <p:spPr>
              <a:xfrm>
                <a:off x="9205975" y="1897112"/>
                <a:ext cx="1991360" cy="1991360"/>
              </a:xfrm>
              <a:prstGeom prst="ellipse">
                <a:avLst/>
              </a:prstGeom>
              <a:noFill/>
              <a:ln w="76200">
                <a:solidFill>
                  <a:schemeClr val="accent6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9401908" y="2231071"/>
                <a:ext cx="1599494" cy="13234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8000" dirty="0">
                    <a:solidFill>
                      <a:schemeClr val="accent6">
                        <a:lumMod val="75000"/>
                      </a:schemeClr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03</a:t>
                </a:r>
              </a:p>
            </p:txBody>
          </p:sp>
        </p:grpSp>
        <p:grpSp>
          <p:nvGrpSpPr>
            <p:cNvPr id="15" name="Group 14"/>
            <p:cNvGrpSpPr/>
            <p:nvPr/>
          </p:nvGrpSpPr>
          <p:grpSpPr>
            <a:xfrm>
              <a:off x="5100319" y="1925987"/>
              <a:ext cx="1991360" cy="1991360"/>
              <a:chOff x="5100319" y="1897112"/>
              <a:chExt cx="1991360" cy="1991360"/>
            </a:xfrm>
          </p:grpSpPr>
          <p:sp>
            <p:nvSpPr>
              <p:cNvPr id="11" name="Oval 10"/>
              <p:cNvSpPr/>
              <p:nvPr/>
            </p:nvSpPr>
            <p:spPr>
              <a:xfrm>
                <a:off x="5100319" y="1897112"/>
                <a:ext cx="1991360" cy="1991360"/>
              </a:xfrm>
              <a:prstGeom prst="ellipse">
                <a:avLst/>
              </a:prstGeom>
              <a:noFill/>
              <a:ln w="76200"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5296252" y="2231071"/>
                <a:ext cx="1599494" cy="13234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8000" dirty="0">
                    <a:solidFill>
                      <a:schemeClr val="accent4">
                        <a:lumMod val="75000"/>
                      </a:schemeClr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02</a:t>
                </a:r>
              </a:p>
            </p:txBody>
          </p:sp>
        </p:grpSp>
        <p:sp>
          <p:nvSpPr>
            <p:cNvPr id="38" name="Google Shape;10412;p137"/>
            <p:cNvSpPr/>
            <p:nvPr/>
          </p:nvSpPr>
          <p:spPr>
            <a:xfrm>
              <a:off x="1963230" y="1518911"/>
              <a:ext cx="2823923" cy="1347605"/>
            </a:xfrm>
            <a:custGeom>
              <a:avLst/>
              <a:gdLst/>
              <a:ahLst/>
              <a:cxnLst/>
              <a:rect l="l" t="t" r="r" b="b"/>
              <a:pathLst>
                <a:path w="66087" h="33020" extrusionOk="0">
                  <a:moveTo>
                    <a:pt x="33019" y="0"/>
                  </a:moveTo>
                  <a:cubicBezTo>
                    <a:pt x="14818" y="0"/>
                    <a:pt x="0" y="14808"/>
                    <a:pt x="0" y="33019"/>
                  </a:cubicBezTo>
                  <a:lnTo>
                    <a:pt x="1659" y="33019"/>
                  </a:lnTo>
                  <a:cubicBezTo>
                    <a:pt x="1659" y="15718"/>
                    <a:pt x="15718" y="1659"/>
                    <a:pt x="33019" y="1659"/>
                  </a:cubicBezTo>
                  <a:cubicBezTo>
                    <a:pt x="50321" y="1659"/>
                    <a:pt x="64427" y="15718"/>
                    <a:pt x="64427" y="33019"/>
                  </a:cubicBezTo>
                  <a:lnTo>
                    <a:pt x="66086" y="33019"/>
                  </a:lnTo>
                  <a:cubicBezTo>
                    <a:pt x="66086" y="14808"/>
                    <a:pt x="51269" y="0"/>
                    <a:pt x="33019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10412;p137"/>
            <p:cNvSpPr/>
            <p:nvPr/>
          </p:nvSpPr>
          <p:spPr>
            <a:xfrm rot="10800000">
              <a:off x="4714410" y="2970421"/>
              <a:ext cx="2823923" cy="1347605"/>
            </a:xfrm>
            <a:custGeom>
              <a:avLst/>
              <a:gdLst/>
              <a:ahLst/>
              <a:cxnLst/>
              <a:rect l="l" t="t" r="r" b="b"/>
              <a:pathLst>
                <a:path w="66087" h="33020" extrusionOk="0">
                  <a:moveTo>
                    <a:pt x="33019" y="0"/>
                  </a:moveTo>
                  <a:cubicBezTo>
                    <a:pt x="14818" y="0"/>
                    <a:pt x="0" y="14808"/>
                    <a:pt x="0" y="33019"/>
                  </a:cubicBezTo>
                  <a:lnTo>
                    <a:pt x="1659" y="33019"/>
                  </a:lnTo>
                  <a:cubicBezTo>
                    <a:pt x="1659" y="15718"/>
                    <a:pt x="15718" y="1659"/>
                    <a:pt x="33019" y="1659"/>
                  </a:cubicBezTo>
                  <a:cubicBezTo>
                    <a:pt x="50321" y="1659"/>
                    <a:pt x="64427" y="15718"/>
                    <a:pt x="64427" y="33019"/>
                  </a:cubicBezTo>
                  <a:lnTo>
                    <a:pt x="66086" y="33019"/>
                  </a:lnTo>
                  <a:cubicBezTo>
                    <a:pt x="66086" y="14808"/>
                    <a:pt x="51269" y="0"/>
                    <a:pt x="33019" y="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10412;p137"/>
            <p:cNvSpPr/>
            <p:nvPr/>
          </p:nvSpPr>
          <p:spPr>
            <a:xfrm>
              <a:off x="7460706" y="1518910"/>
              <a:ext cx="2823923" cy="1347605"/>
            </a:xfrm>
            <a:custGeom>
              <a:avLst/>
              <a:gdLst/>
              <a:ahLst/>
              <a:cxnLst/>
              <a:rect l="l" t="t" r="r" b="b"/>
              <a:pathLst>
                <a:path w="66087" h="33020" extrusionOk="0">
                  <a:moveTo>
                    <a:pt x="33019" y="0"/>
                  </a:moveTo>
                  <a:cubicBezTo>
                    <a:pt x="14818" y="0"/>
                    <a:pt x="0" y="14808"/>
                    <a:pt x="0" y="33019"/>
                  </a:cubicBezTo>
                  <a:lnTo>
                    <a:pt x="1659" y="33019"/>
                  </a:lnTo>
                  <a:cubicBezTo>
                    <a:pt x="1659" y="15718"/>
                    <a:pt x="15718" y="1659"/>
                    <a:pt x="33019" y="1659"/>
                  </a:cubicBezTo>
                  <a:cubicBezTo>
                    <a:pt x="50321" y="1659"/>
                    <a:pt x="64427" y="15718"/>
                    <a:pt x="64427" y="33019"/>
                  </a:cubicBezTo>
                  <a:lnTo>
                    <a:pt x="66086" y="33019"/>
                  </a:lnTo>
                  <a:cubicBezTo>
                    <a:pt x="66086" y="14808"/>
                    <a:pt x="51269" y="0"/>
                    <a:pt x="33019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Oval 41"/>
            <p:cNvSpPr/>
            <p:nvPr/>
          </p:nvSpPr>
          <p:spPr>
            <a:xfrm>
              <a:off x="10120327" y="2784121"/>
              <a:ext cx="252268" cy="252268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Oval 43"/>
            <p:cNvSpPr/>
            <p:nvPr/>
          </p:nvSpPr>
          <p:spPr>
            <a:xfrm>
              <a:off x="8793789" y="1424808"/>
              <a:ext cx="252268" cy="252268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Oval 44"/>
            <p:cNvSpPr/>
            <p:nvPr/>
          </p:nvSpPr>
          <p:spPr>
            <a:xfrm>
              <a:off x="7364592" y="2784121"/>
              <a:ext cx="252268" cy="252268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Oval 45"/>
            <p:cNvSpPr/>
            <p:nvPr/>
          </p:nvSpPr>
          <p:spPr>
            <a:xfrm>
              <a:off x="1855891" y="2784121"/>
              <a:ext cx="252268" cy="252268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Oval 46"/>
            <p:cNvSpPr/>
            <p:nvPr/>
          </p:nvSpPr>
          <p:spPr>
            <a:xfrm>
              <a:off x="3249057" y="1415006"/>
              <a:ext cx="252268" cy="252268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Oval 47"/>
            <p:cNvSpPr/>
            <p:nvPr/>
          </p:nvSpPr>
          <p:spPr>
            <a:xfrm>
              <a:off x="4605158" y="2784121"/>
              <a:ext cx="252268" cy="252268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Oval 48"/>
            <p:cNvSpPr/>
            <p:nvPr/>
          </p:nvSpPr>
          <p:spPr>
            <a:xfrm>
              <a:off x="6000237" y="4187874"/>
              <a:ext cx="252268" cy="252268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1665055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616;p72"/>
          <p:cNvSpPr/>
          <p:nvPr/>
        </p:nvSpPr>
        <p:spPr>
          <a:xfrm rot="13959577">
            <a:off x="1117879" y="3279962"/>
            <a:ext cx="4913539" cy="3022943"/>
          </a:xfrm>
          <a:custGeom>
            <a:avLst/>
            <a:gdLst/>
            <a:ahLst/>
            <a:cxnLst/>
            <a:rect l="l" t="t" r="r" b="b"/>
            <a:pathLst>
              <a:path w="59643" h="36694" extrusionOk="0">
                <a:moveTo>
                  <a:pt x="6271" y="15779"/>
                </a:moveTo>
                <a:cubicBezTo>
                  <a:pt x="9374" y="14178"/>
                  <a:pt x="17513" y="18347"/>
                  <a:pt x="23150" y="11676"/>
                </a:cubicBezTo>
                <a:cubicBezTo>
                  <a:pt x="28787" y="5004"/>
                  <a:pt x="30455" y="1"/>
                  <a:pt x="37327" y="2302"/>
                </a:cubicBezTo>
                <a:cubicBezTo>
                  <a:pt x="44198" y="4571"/>
                  <a:pt x="43064" y="13410"/>
                  <a:pt x="47601" y="15779"/>
                </a:cubicBezTo>
                <a:cubicBezTo>
                  <a:pt x="52104" y="18147"/>
                  <a:pt x="59643" y="31690"/>
                  <a:pt x="43364" y="34192"/>
                </a:cubicBezTo>
                <a:cubicBezTo>
                  <a:pt x="27120" y="36694"/>
                  <a:pt x="10441" y="33158"/>
                  <a:pt x="5204" y="27520"/>
                </a:cubicBezTo>
                <a:cubicBezTo>
                  <a:pt x="0" y="21883"/>
                  <a:pt x="3136" y="17380"/>
                  <a:pt x="6271" y="15779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Google Shape;1542;p70"/>
          <p:cNvSpPr/>
          <p:nvPr/>
        </p:nvSpPr>
        <p:spPr>
          <a:xfrm>
            <a:off x="5337131" y="988715"/>
            <a:ext cx="2264661" cy="1997587"/>
          </a:xfrm>
          <a:custGeom>
            <a:avLst/>
            <a:gdLst/>
            <a:ahLst/>
            <a:cxnLst/>
            <a:rect l="l" t="t" r="r" b="b"/>
            <a:pathLst>
              <a:path w="13679" h="12066" extrusionOk="0">
                <a:moveTo>
                  <a:pt x="7541" y="1"/>
                </a:moveTo>
                <a:cubicBezTo>
                  <a:pt x="7109" y="1"/>
                  <a:pt x="6648" y="24"/>
                  <a:pt x="6157" y="68"/>
                </a:cubicBezTo>
                <a:cubicBezTo>
                  <a:pt x="1981" y="443"/>
                  <a:pt x="28" y="3173"/>
                  <a:pt x="1" y="6385"/>
                </a:cubicBezTo>
                <a:cubicBezTo>
                  <a:pt x="598" y="10109"/>
                  <a:pt x="2003" y="12066"/>
                  <a:pt x="5300" y="12066"/>
                </a:cubicBezTo>
                <a:cubicBezTo>
                  <a:pt x="5700" y="12066"/>
                  <a:pt x="6128" y="12037"/>
                  <a:pt x="6585" y="11979"/>
                </a:cubicBezTo>
                <a:cubicBezTo>
                  <a:pt x="10680" y="11470"/>
                  <a:pt x="13678" y="9516"/>
                  <a:pt x="12822" y="4297"/>
                </a:cubicBezTo>
                <a:cubicBezTo>
                  <a:pt x="12326" y="1256"/>
                  <a:pt x="10731" y="1"/>
                  <a:pt x="7541" y="1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" name="Google Shape;1543;p70"/>
          <p:cNvSpPr/>
          <p:nvPr/>
        </p:nvSpPr>
        <p:spPr>
          <a:xfrm rot="13587038">
            <a:off x="7641213" y="2895098"/>
            <a:ext cx="3403944" cy="3389830"/>
          </a:xfrm>
          <a:custGeom>
            <a:avLst/>
            <a:gdLst/>
            <a:ahLst/>
            <a:cxnLst/>
            <a:rect l="l" t="t" r="r" b="b"/>
            <a:pathLst>
              <a:path w="48235" h="48035" extrusionOk="0">
                <a:moveTo>
                  <a:pt x="3770" y="17379"/>
                </a:moveTo>
                <a:cubicBezTo>
                  <a:pt x="7573" y="20948"/>
                  <a:pt x="10108" y="20948"/>
                  <a:pt x="20515" y="21349"/>
                </a:cubicBezTo>
                <a:cubicBezTo>
                  <a:pt x="30956" y="21782"/>
                  <a:pt x="19314" y="35525"/>
                  <a:pt x="27520" y="41797"/>
                </a:cubicBezTo>
                <a:cubicBezTo>
                  <a:pt x="35726" y="48034"/>
                  <a:pt x="48235" y="37827"/>
                  <a:pt x="48235" y="26986"/>
                </a:cubicBezTo>
                <a:cubicBezTo>
                  <a:pt x="48235" y="16145"/>
                  <a:pt x="35026" y="0"/>
                  <a:pt x="18080" y="867"/>
                </a:cubicBezTo>
                <a:cubicBezTo>
                  <a:pt x="1135" y="1768"/>
                  <a:pt x="1" y="13843"/>
                  <a:pt x="3770" y="17379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4" name="Google Shape;1811;p34"/>
          <p:cNvGrpSpPr/>
          <p:nvPr/>
        </p:nvGrpSpPr>
        <p:grpSpPr>
          <a:xfrm>
            <a:off x="2846724" y="1619598"/>
            <a:ext cx="6579571" cy="4752178"/>
            <a:chOff x="1551000" y="452264"/>
            <a:chExt cx="6042000" cy="4363911"/>
          </a:xfrm>
        </p:grpSpPr>
        <p:sp>
          <p:nvSpPr>
            <p:cNvPr id="15" name="Google Shape;1812;p34"/>
            <p:cNvSpPr/>
            <p:nvPr/>
          </p:nvSpPr>
          <p:spPr>
            <a:xfrm>
              <a:off x="1551000" y="4440875"/>
              <a:ext cx="6042000" cy="375300"/>
            </a:xfrm>
            <a:prstGeom prst="ellipse">
              <a:avLst/>
            </a:prstGeom>
            <a:solidFill>
              <a:srgbClr val="2C3045">
                <a:alpha val="1556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grpSp>
          <p:nvGrpSpPr>
            <p:cNvPr id="16" name="Google Shape;1813;p34"/>
            <p:cNvGrpSpPr/>
            <p:nvPr/>
          </p:nvGrpSpPr>
          <p:grpSpPr>
            <a:xfrm>
              <a:off x="1705800" y="452264"/>
              <a:ext cx="5732400" cy="4147136"/>
              <a:chOff x="628875" y="452264"/>
              <a:chExt cx="5732400" cy="4147136"/>
            </a:xfrm>
          </p:grpSpPr>
          <p:sp>
            <p:nvSpPr>
              <p:cNvPr id="17" name="Google Shape;1814;p34"/>
              <p:cNvSpPr/>
              <p:nvPr/>
            </p:nvSpPr>
            <p:spPr>
              <a:xfrm>
                <a:off x="692753" y="617500"/>
                <a:ext cx="5598900" cy="3981900"/>
              </a:xfrm>
              <a:prstGeom prst="roundRect">
                <a:avLst>
                  <a:gd name="adj" fmla="val 5289"/>
                </a:avLst>
              </a:prstGeom>
              <a:solidFill>
                <a:schemeClr val="accent5">
                  <a:lumMod val="50000"/>
                </a:schemeClr>
              </a:solidFill>
              <a:ln w="12700"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sp>
            <p:nvSpPr>
              <p:cNvPr id="18" name="Google Shape;1815;p34"/>
              <p:cNvSpPr/>
              <p:nvPr/>
            </p:nvSpPr>
            <p:spPr>
              <a:xfrm>
                <a:off x="628875" y="527550"/>
                <a:ext cx="5732400" cy="433500"/>
              </a:xfrm>
              <a:prstGeom prst="roundRect">
                <a:avLst>
                  <a:gd name="adj" fmla="val 13206"/>
                </a:avLst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endParaRPr>
              </a:p>
            </p:txBody>
          </p:sp>
          <p:grpSp>
            <p:nvGrpSpPr>
              <p:cNvPr id="19" name="Google Shape;1816;p34"/>
              <p:cNvGrpSpPr/>
              <p:nvPr/>
            </p:nvGrpSpPr>
            <p:grpSpPr>
              <a:xfrm>
                <a:off x="816950" y="452264"/>
                <a:ext cx="196200" cy="375250"/>
                <a:chOff x="816950" y="467150"/>
                <a:chExt cx="196200" cy="375250"/>
              </a:xfrm>
            </p:grpSpPr>
            <p:sp>
              <p:nvSpPr>
                <p:cNvPr id="56" name="Google Shape;1817;p34"/>
                <p:cNvSpPr/>
                <p:nvPr/>
              </p:nvSpPr>
              <p:spPr>
                <a:xfrm>
                  <a:off x="816950" y="646200"/>
                  <a:ext cx="196200" cy="196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  <p:sp>
              <p:nvSpPr>
                <p:cNvPr id="57" name="Google Shape;1818;p34"/>
                <p:cNvSpPr/>
                <p:nvPr/>
              </p:nvSpPr>
              <p:spPr>
                <a:xfrm>
                  <a:off x="871100" y="467150"/>
                  <a:ext cx="87900" cy="310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20" name="Google Shape;1819;p34"/>
              <p:cNvGrpSpPr/>
              <p:nvPr/>
            </p:nvGrpSpPr>
            <p:grpSpPr>
              <a:xfrm>
                <a:off x="1244763" y="452264"/>
                <a:ext cx="196200" cy="375250"/>
                <a:chOff x="816950" y="467150"/>
                <a:chExt cx="196200" cy="375250"/>
              </a:xfrm>
            </p:grpSpPr>
            <p:sp>
              <p:nvSpPr>
                <p:cNvPr id="54" name="Google Shape;1820;p34"/>
                <p:cNvSpPr/>
                <p:nvPr/>
              </p:nvSpPr>
              <p:spPr>
                <a:xfrm>
                  <a:off x="816950" y="646200"/>
                  <a:ext cx="196200" cy="196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  <p:sp>
              <p:nvSpPr>
                <p:cNvPr id="55" name="Google Shape;1821;p34"/>
                <p:cNvSpPr/>
                <p:nvPr/>
              </p:nvSpPr>
              <p:spPr>
                <a:xfrm>
                  <a:off x="871100" y="467150"/>
                  <a:ext cx="87900" cy="310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21" name="Google Shape;1822;p34"/>
              <p:cNvGrpSpPr/>
              <p:nvPr/>
            </p:nvGrpSpPr>
            <p:grpSpPr>
              <a:xfrm>
                <a:off x="1672575" y="452264"/>
                <a:ext cx="196200" cy="375250"/>
                <a:chOff x="816950" y="467150"/>
                <a:chExt cx="196200" cy="375250"/>
              </a:xfrm>
            </p:grpSpPr>
            <p:sp>
              <p:nvSpPr>
                <p:cNvPr id="52" name="Google Shape;1823;p34"/>
                <p:cNvSpPr/>
                <p:nvPr/>
              </p:nvSpPr>
              <p:spPr>
                <a:xfrm>
                  <a:off x="816950" y="646200"/>
                  <a:ext cx="196200" cy="196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  <p:sp>
              <p:nvSpPr>
                <p:cNvPr id="53" name="Google Shape;1824;p34"/>
                <p:cNvSpPr/>
                <p:nvPr/>
              </p:nvSpPr>
              <p:spPr>
                <a:xfrm>
                  <a:off x="871100" y="467150"/>
                  <a:ext cx="87900" cy="310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22" name="Google Shape;1825;p34"/>
              <p:cNvGrpSpPr/>
              <p:nvPr/>
            </p:nvGrpSpPr>
            <p:grpSpPr>
              <a:xfrm>
                <a:off x="2100388" y="452264"/>
                <a:ext cx="196200" cy="375250"/>
                <a:chOff x="816950" y="467150"/>
                <a:chExt cx="196200" cy="375250"/>
              </a:xfrm>
            </p:grpSpPr>
            <p:sp>
              <p:nvSpPr>
                <p:cNvPr id="50" name="Google Shape;1826;p34"/>
                <p:cNvSpPr/>
                <p:nvPr/>
              </p:nvSpPr>
              <p:spPr>
                <a:xfrm>
                  <a:off x="816950" y="646200"/>
                  <a:ext cx="196200" cy="196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  <p:sp>
              <p:nvSpPr>
                <p:cNvPr id="51" name="Google Shape;1827;p34"/>
                <p:cNvSpPr/>
                <p:nvPr/>
              </p:nvSpPr>
              <p:spPr>
                <a:xfrm>
                  <a:off x="871100" y="467150"/>
                  <a:ext cx="87900" cy="310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23" name="Google Shape;1828;p34"/>
              <p:cNvGrpSpPr/>
              <p:nvPr/>
            </p:nvGrpSpPr>
            <p:grpSpPr>
              <a:xfrm>
                <a:off x="2528200" y="452264"/>
                <a:ext cx="196200" cy="375250"/>
                <a:chOff x="816950" y="467150"/>
                <a:chExt cx="196200" cy="375250"/>
              </a:xfrm>
            </p:grpSpPr>
            <p:sp>
              <p:nvSpPr>
                <p:cNvPr id="48" name="Google Shape;1829;p34"/>
                <p:cNvSpPr/>
                <p:nvPr/>
              </p:nvSpPr>
              <p:spPr>
                <a:xfrm>
                  <a:off x="816950" y="646200"/>
                  <a:ext cx="196200" cy="196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  <p:sp>
              <p:nvSpPr>
                <p:cNvPr id="49" name="Google Shape;1830;p34"/>
                <p:cNvSpPr/>
                <p:nvPr/>
              </p:nvSpPr>
              <p:spPr>
                <a:xfrm>
                  <a:off x="871100" y="467150"/>
                  <a:ext cx="87900" cy="310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24" name="Google Shape;1831;p34"/>
              <p:cNvGrpSpPr/>
              <p:nvPr/>
            </p:nvGrpSpPr>
            <p:grpSpPr>
              <a:xfrm>
                <a:off x="2956013" y="452264"/>
                <a:ext cx="196200" cy="375250"/>
                <a:chOff x="816950" y="467150"/>
                <a:chExt cx="196200" cy="375250"/>
              </a:xfrm>
            </p:grpSpPr>
            <p:sp>
              <p:nvSpPr>
                <p:cNvPr id="46" name="Google Shape;1832;p34"/>
                <p:cNvSpPr/>
                <p:nvPr/>
              </p:nvSpPr>
              <p:spPr>
                <a:xfrm>
                  <a:off x="816950" y="646200"/>
                  <a:ext cx="196200" cy="196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  <p:sp>
              <p:nvSpPr>
                <p:cNvPr id="47" name="Google Shape;1833;p34"/>
                <p:cNvSpPr/>
                <p:nvPr/>
              </p:nvSpPr>
              <p:spPr>
                <a:xfrm>
                  <a:off x="871100" y="467150"/>
                  <a:ext cx="87900" cy="310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25" name="Google Shape;1834;p34"/>
              <p:cNvGrpSpPr/>
              <p:nvPr/>
            </p:nvGrpSpPr>
            <p:grpSpPr>
              <a:xfrm>
                <a:off x="3383825" y="452264"/>
                <a:ext cx="196200" cy="375250"/>
                <a:chOff x="816950" y="467150"/>
                <a:chExt cx="196200" cy="375250"/>
              </a:xfrm>
            </p:grpSpPr>
            <p:sp>
              <p:nvSpPr>
                <p:cNvPr id="44" name="Google Shape;1835;p34"/>
                <p:cNvSpPr/>
                <p:nvPr/>
              </p:nvSpPr>
              <p:spPr>
                <a:xfrm>
                  <a:off x="816950" y="646200"/>
                  <a:ext cx="196200" cy="196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  <p:sp>
              <p:nvSpPr>
                <p:cNvPr id="45" name="Google Shape;1836;p34"/>
                <p:cNvSpPr/>
                <p:nvPr/>
              </p:nvSpPr>
              <p:spPr>
                <a:xfrm>
                  <a:off x="871100" y="467150"/>
                  <a:ext cx="87900" cy="310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26" name="Google Shape;1837;p34"/>
              <p:cNvGrpSpPr/>
              <p:nvPr/>
            </p:nvGrpSpPr>
            <p:grpSpPr>
              <a:xfrm>
                <a:off x="3811638" y="452264"/>
                <a:ext cx="196200" cy="375250"/>
                <a:chOff x="816950" y="467150"/>
                <a:chExt cx="196200" cy="375250"/>
              </a:xfrm>
            </p:grpSpPr>
            <p:sp>
              <p:nvSpPr>
                <p:cNvPr id="42" name="Google Shape;1838;p34"/>
                <p:cNvSpPr/>
                <p:nvPr/>
              </p:nvSpPr>
              <p:spPr>
                <a:xfrm>
                  <a:off x="816950" y="646200"/>
                  <a:ext cx="196200" cy="196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  <p:sp>
              <p:nvSpPr>
                <p:cNvPr id="43" name="Google Shape;1839;p34"/>
                <p:cNvSpPr/>
                <p:nvPr/>
              </p:nvSpPr>
              <p:spPr>
                <a:xfrm>
                  <a:off x="871100" y="467150"/>
                  <a:ext cx="87900" cy="310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27" name="Google Shape;1840;p34"/>
              <p:cNvGrpSpPr/>
              <p:nvPr/>
            </p:nvGrpSpPr>
            <p:grpSpPr>
              <a:xfrm>
                <a:off x="4239450" y="452264"/>
                <a:ext cx="196200" cy="375250"/>
                <a:chOff x="816950" y="467150"/>
                <a:chExt cx="196200" cy="375250"/>
              </a:xfrm>
            </p:grpSpPr>
            <p:sp>
              <p:nvSpPr>
                <p:cNvPr id="40" name="Google Shape;1841;p34"/>
                <p:cNvSpPr/>
                <p:nvPr/>
              </p:nvSpPr>
              <p:spPr>
                <a:xfrm>
                  <a:off x="816950" y="646200"/>
                  <a:ext cx="196200" cy="196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  <p:sp>
              <p:nvSpPr>
                <p:cNvPr id="41" name="Google Shape;1842;p34"/>
                <p:cNvSpPr/>
                <p:nvPr/>
              </p:nvSpPr>
              <p:spPr>
                <a:xfrm>
                  <a:off x="871100" y="467150"/>
                  <a:ext cx="87900" cy="310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28" name="Google Shape;1843;p34"/>
              <p:cNvGrpSpPr/>
              <p:nvPr/>
            </p:nvGrpSpPr>
            <p:grpSpPr>
              <a:xfrm>
                <a:off x="4667263" y="452264"/>
                <a:ext cx="196200" cy="375250"/>
                <a:chOff x="816950" y="467150"/>
                <a:chExt cx="196200" cy="375250"/>
              </a:xfrm>
            </p:grpSpPr>
            <p:sp>
              <p:nvSpPr>
                <p:cNvPr id="38" name="Google Shape;1844;p34"/>
                <p:cNvSpPr/>
                <p:nvPr/>
              </p:nvSpPr>
              <p:spPr>
                <a:xfrm>
                  <a:off x="816950" y="646200"/>
                  <a:ext cx="196200" cy="196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  <p:sp>
              <p:nvSpPr>
                <p:cNvPr id="39" name="Google Shape;1845;p34"/>
                <p:cNvSpPr/>
                <p:nvPr/>
              </p:nvSpPr>
              <p:spPr>
                <a:xfrm>
                  <a:off x="871100" y="467150"/>
                  <a:ext cx="87900" cy="310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29" name="Google Shape;1846;p34"/>
              <p:cNvGrpSpPr/>
              <p:nvPr/>
            </p:nvGrpSpPr>
            <p:grpSpPr>
              <a:xfrm>
                <a:off x="5095075" y="452264"/>
                <a:ext cx="196200" cy="375250"/>
                <a:chOff x="816950" y="467150"/>
                <a:chExt cx="196200" cy="375250"/>
              </a:xfrm>
            </p:grpSpPr>
            <p:sp>
              <p:nvSpPr>
                <p:cNvPr id="36" name="Google Shape;1847;p34"/>
                <p:cNvSpPr/>
                <p:nvPr/>
              </p:nvSpPr>
              <p:spPr>
                <a:xfrm>
                  <a:off x="816950" y="646200"/>
                  <a:ext cx="196200" cy="196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  <p:sp>
              <p:nvSpPr>
                <p:cNvPr id="37" name="Google Shape;1848;p34"/>
                <p:cNvSpPr/>
                <p:nvPr/>
              </p:nvSpPr>
              <p:spPr>
                <a:xfrm>
                  <a:off x="871100" y="467150"/>
                  <a:ext cx="87900" cy="310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30" name="Google Shape;1849;p34"/>
              <p:cNvGrpSpPr/>
              <p:nvPr/>
            </p:nvGrpSpPr>
            <p:grpSpPr>
              <a:xfrm>
                <a:off x="5522888" y="452264"/>
                <a:ext cx="196200" cy="375250"/>
                <a:chOff x="816950" y="467150"/>
                <a:chExt cx="196200" cy="375250"/>
              </a:xfrm>
            </p:grpSpPr>
            <p:sp>
              <p:nvSpPr>
                <p:cNvPr id="34" name="Google Shape;1850;p34"/>
                <p:cNvSpPr/>
                <p:nvPr/>
              </p:nvSpPr>
              <p:spPr>
                <a:xfrm>
                  <a:off x="816950" y="646200"/>
                  <a:ext cx="196200" cy="196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  <p:sp>
              <p:nvSpPr>
                <p:cNvPr id="35" name="Google Shape;1851;p34"/>
                <p:cNvSpPr/>
                <p:nvPr/>
              </p:nvSpPr>
              <p:spPr>
                <a:xfrm>
                  <a:off x="871100" y="467150"/>
                  <a:ext cx="87900" cy="310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31" name="Google Shape;1852;p34"/>
              <p:cNvGrpSpPr/>
              <p:nvPr/>
            </p:nvGrpSpPr>
            <p:grpSpPr>
              <a:xfrm>
                <a:off x="5950700" y="452264"/>
                <a:ext cx="196200" cy="375250"/>
                <a:chOff x="816950" y="467150"/>
                <a:chExt cx="196200" cy="375250"/>
              </a:xfrm>
            </p:grpSpPr>
            <p:sp>
              <p:nvSpPr>
                <p:cNvPr id="32" name="Google Shape;1853;p34"/>
                <p:cNvSpPr/>
                <p:nvPr/>
              </p:nvSpPr>
              <p:spPr>
                <a:xfrm>
                  <a:off x="816950" y="646200"/>
                  <a:ext cx="196200" cy="196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  <p:sp>
              <p:nvSpPr>
                <p:cNvPr id="33" name="Google Shape;1854;p34"/>
                <p:cNvSpPr/>
                <p:nvPr/>
              </p:nvSpPr>
              <p:spPr>
                <a:xfrm>
                  <a:off x="871100" y="467150"/>
                  <a:ext cx="87900" cy="310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/>
                    <a:sym typeface="Arial"/>
                  </a:endParaRPr>
                </a:p>
              </p:txBody>
            </p:sp>
          </p:grpSp>
        </p:grpSp>
      </p:grpSp>
      <p:sp>
        <p:nvSpPr>
          <p:cNvPr id="4" name="Content Placeholder 2"/>
          <p:cNvSpPr txBox="1">
            <a:spLocks/>
          </p:cNvSpPr>
          <p:nvPr/>
        </p:nvSpPr>
        <p:spPr>
          <a:xfrm>
            <a:off x="3374794" y="1805482"/>
            <a:ext cx="5494791" cy="43302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31286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8431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5735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82775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44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ALGORITMA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Serangkaian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proses atau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aturan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yang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disusun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diurutkan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secara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sistematis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dan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logis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untuk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menyelesaikan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permasalahan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  <p:grpSp>
        <p:nvGrpSpPr>
          <p:cNvPr id="5" name="Google Shape;2837;p133"/>
          <p:cNvGrpSpPr/>
          <p:nvPr/>
        </p:nvGrpSpPr>
        <p:grpSpPr>
          <a:xfrm>
            <a:off x="838201" y="317167"/>
            <a:ext cx="4723616" cy="1261974"/>
            <a:chOff x="4411970" y="4340222"/>
            <a:chExt cx="908101" cy="242681"/>
          </a:xfrm>
        </p:grpSpPr>
        <p:sp>
          <p:nvSpPr>
            <p:cNvPr id="6" name="Google Shape;2838;p133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" name="Google Shape;2839;p133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3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.</a:t>
              </a:r>
              <a:endParaRPr kumimoji="0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sp>
          <p:nvSpPr>
            <p:cNvPr id="8" name="Google Shape;2840;p133"/>
            <p:cNvSpPr/>
            <p:nvPr/>
          </p:nvSpPr>
          <p:spPr>
            <a:xfrm>
              <a:off x="4533392" y="4383748"/>
              <a:ext cx="786679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2231136" y="686694"/>
            <a:ext cx="31093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80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Konsep algoritma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7118"/>
            <a:ext cx="12176766" cy="640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12933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1896</TotalTime>
  <Words>2947</Words>
  <Application>Microsoft Office PowerPoint</Application>
  <PresentationFormat>Widescreen</PresentationFormat>
  <Paragraphs>584</Paragraphs>
  <Slides>65</Slides>
  <Notes>13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4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65</vt:i4>
      </vt:variant>
    </vt:vector>
  </HeadingPairs>
  <TitlesOfParts>
    <vt:vector size="78" baseType="lpstr">
      <vt:lpstr>游ゴシック Light</vt:lpstr>
      <vt:lpstr>Arial</vt:lpstr>
      <vt:lpstr>Berlin Sans FB</vt:lpstr>
      <vt:lpstr>Calibri</vt:lpstr>
      <vt:lpstr>Calibri Light</vt:lpstr>
      <vt:lpstr>Cambria</vt:lpstr>
      <vt:lpstr>Cambria Math</vt:lpstr>
      <vt:lpstr>Hammersmith One</vt:lpstr>
      <vt:lpstr>Office Theme</vt:lpstr>
      <vt:lpstr>1_Office Theme</vt:lpstr>
      <vt:lpstr>2_Office Theme</vt:lpstr>
      <vt:lpstr>4_Office Theme</vt:lpstr>
      <vt:lpstr>Visio.Drawing.11</vt:lpstr>
      <vt:lpstr>PowerPoint Presentation</vt:lpstr>
      <vt:lpstr>BAB 1</vt:lpstr>
      <vt:lpstr>PowerPoint Presentation</vt:lpstr>
      <vt:lpstr>PowerPoint Presentation</vt:lpstr>
      <vt:lpstr>Silakan kerjakan Yuk, Asah Literasimu! 1</vt:lpstr>
      <vt:lpstr>PowerPoint Presentation</vt:lpstr>
      <vt:lpstr>PowerPoint Presentation</vt:lpstr>
      <vt:lpstr>PowerPoint Presentation</vt:lpstr>
      <vt:lpstr>PowerPoint Presentation</vt:lpstr>
      <vt:lpstr>Silahkan kerjakan Aktivitas Mandiri 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Silakan kerjakan Yuk, Asah Literasimu! 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Silahkan kerjakan Uji Kemampuan Diri 1</vt:lpstr>
      <vt:lpstr>PowerPoint Presentation</vt:lpstr>
      <vt:lpstr>PowerPoint Presentation</vt:lpstr>
      <vt:lpstr>PowerPoint Presentation</vt:lpstr>
      <vt:lpstr>Silahkan kerjakan Yuk, Asah Literasimu! 3</vt:lpstr>
      <vt:lpstr>PowerPoint Presentation</vt:lpstr>
      <vt:lpstr>PowerPoint Presentation</vt:lpstr>
      <vt:lpstr>Silahkan kerjakan Aktivitas Mandiri 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Silahkan kerjakan Uji Kemampuan Diri 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Silahkan kerjakan Uji Kemampuan Diri 3</vt:lpstr>
      <vt:lpstr>PowerPoint Presentation</vt:lpstr>
      <vt:lpstr>PowerPoint Presentation</vt:lpstr>
      <vt:lpstr>Silahkan kerjakan Aktivitas Mandiri 3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Silakan kerjakan Ruang Kolaborasi</vt:lpstr>
      <vt:lpstr>PowerPoint Presentation</vt:lpstr>
      <vt:lpstr>PowerPoint Presentation</vt:lpstr>
      <vt:lpstr>PowerPoint Presentation</vt:lpstr>
      <vt:lpstr>Silakan kerjakan Yuk, Asah Literasimu! 4</vt:lpstr>
      <vt:lpstr>Silahkan kerjakan Aktivitas Mandiri 4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rakhm</dc:creator>
  <cp:lastModifiedBy>Hartico Caesario Octama</cp:lastModifiedBy>
  <cp:revision>220</cp:revision>
  <dcterms:created xsi:type="dcterms:W3CDTF">2022-06-04T16:00:15Z</dcterms:created>
  <dcterms:modified xsi:type="dcterms:W3CDTF">2022-08-15T07:35:22Z</dcterms:modified>
</cp:coreProperties>
</file>